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sldIdLst>
    <p:sldId id="256" r:id="rId5"/>
    <p:sldId id="257" r:id="rId6"/>
    <p:sldId id="259" r:id="rId7"/>
    <p:sldId id="261" r:id="rId8"/>
    <p:sldId id="262" r:id="rId9"/>
    <p:sldId id="263" r:id="rId10"/>
    <p:sldId id="260" r:id="rId11"/>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B401C-43DF-A390-B22C-ED6611303783}" v="1" dt="2021-04-21T12:33:17.7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61"/>
    <p:restoredTop sz="66967"/>
  </p:normalViewPr>
  <p:slideViewPr>
    <p:cSldViewPr>
      <p:cViewPr varScale="1">
        <p:scale>
          <a:sx n="75" d="100"/>
          <a:sy n="75" d="100"/>
        </p:scale>
        <p:origin x="1032"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ub Turanský" userId="S::jakubturanskyoriginal_gmail.com#ext#@krrsk.onmicrosoft.com::4b7f3a80-ffdb-40f4-90b0-49dcab0494de" providerId="AD" clId="Web-{C0DB401C-43DF-A390-B22C-ED6611303783}"/>
    <pc:docChg chg="modSld">
      <pc:chgData name="Jakub Turanský" userId="S::jakubturanskyoriginal_gmail.com#ext#@krrsk.onmicrosoft.com::4b7f3a80-ffdb-40f4-90b0-49dcab0494de" providerId="AD" clId="Web-{C0DB401C-43DF-A390-B22C-ED6611303783}" dt="2021-04-21T12:33:17.789" v="0" actId="1076"/>
      <pc:docMkLst>
        <pc:docMk/>
      </pc:docMkLst>
      <pc:sldChg chg="modSp">
        <pc:chgData name="Jakub Turanský" userId="S::jakubturanskyoriginal_gmail.com#ext#@krrsk.onmicrosoft.com::4b7f3a80-ffdb-40f4-90b0-49dcab0494de" providerId="AD" clId="Web-{C0DB401C-43DF-A390-B22C-ED6611303783}" dt="2021-04-21T12:33:17.789" v="0" actId="1076"/>
        <pc:sldMkLst>
          <pc:docMk/>
          <pc:sldMk cId="2291870256" sldId="261"/>
        </pc:sldMkLst>
        <pc:picChg chg="mod">
          <ac:chgData name="Jakub Turanský" userId="S::jakubturanskyoriginal_gmail.com#ext#@krrsk.onmicrosoft.com::4b7f3a80-ffdb-40f4-90b0-49dcab0494de" providerId="AD" clId="Web-{C0DB401C-43DF-A390-B22C-ED6611303783}" dt="2021-04-21T12:33:17.789" v="0" actId="1076"/>
          <ac:picMkLst>
            <pc:docMk/>
            <pc:sldMk cId="2291870256" sldId="261"/>
            <ac:picMk id="8" creationId="{7AB2C371-F3A8-B54D-A896-7B6BFFA5536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25A0C-E1FA-7845-8210-D54B13E12781}" type="datetimeFigureOut">
              <a:rPr lang="es-ES" smtClean="0"/>
              <a:t>21/04/2021</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9A558-9080-5E49-8F6A-B137FBC81E88}" type="slidenum">
              <a:rPr lang="es-ES" smtClean="0"/>
              <a:t>‹#›</a:t>
            </a:fld>
            <a:endParaRPr lang="es-ES"/>
          </a:p>
        </p:txBody>
      </p:sp>
    </p:spTree>
    <p:extLst>
      <p:ext uri="{BB962C8B-B14F-4D97-AF65-F5344CB8AC3E}">
        <p14:creationId xmlns:p14="http://schemas.microsoft.com/office/powerpoint/2010/main" val="418424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Cluster of Regional Development is a small, dynamic organization that is focused towards supporting its members and work towards the empowerment of our local communities. We don´t have a broad administrative structure, instead we network with its members and other stakeholders to manages the exchange of experience in their real needs, especially in creating and processing strategies, advising on the preparation and implementation of project objectives of its members, creating conditions for more successful promotion and dissemination of good practice results of our members.  </a:t>
            </a:r>
            <a:endParaRPr lang="es-ES" sz="1200" kern="1200" dirty="0">
              <a:solidFill>
                <a:schemeClr val="tx1"/>
              </a:solidFill>
              <a:effectLst/>
              <a:latin typeface="+mn-lt"/>
              <a:ea typeface="+mn-ea"/>
              <a:cs typeface="+mn-cs"/>
            </a:endParaRPr>
          </a:p>
          <a:p>
            <a:endParaRPr lang="es-ES" dirty="0"/>
          </a:p>
          <a:p>
            <a:endParaRPr lang="es-ES" dirty="0"/>
          </a:p>
        </p:txBody>
      </p:sp>
      <p:sp>
        <p:nvSpPr>
          <p:cNvPr id="4" name="Marcador de número de diapositiva 3"/>
          <p:cNvSpPr>
            <a:spLocks noGrp="1"/>
          </p:cNvSpPr>
          <p:nvPr>
            <p:ph type="sldNum" sz="quarter" idx="5"/>
          </p:nvPr>
        </p:nvSpPr>
        <p:spPr/>
        <p:txBody>
          <a:bodyPr/>
          <a:lstStyle/>
          <a:p>
            <a:fld id="{31A9A558-9080-5E49-8F6A-B137FBC81E88}" type="slidenum">
              <a:rPr lang="es-ES" smtClean="0"/>
              <a:t>2</a:t>
            </a:fld>
            <a:endParaRPr lang="es-ES"/>
          </a:p>
        </p:txBody>
      </p:sp>
    </p:spTree>
    <p:extLst>
      <p:ext uri="{BB962C8B-B14F-4D97-AF65-F5344CB8AC3E}">
        <p14:creationId xmlns:p14="http://schemas.microsoft.com/office/powerpoint/2010/main" val="289378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1" u="none" strike="noStrike" kern="1200" dirty="0">
                <a:solidFill>
                  <a:schemeClr val="tx1"/>
                </a:solidFill>
                <a:effectLst/>
                <a:latin typeface="+mn-lt"/>
                <a:ea typeface="+mn-ea"/>
                <a:cs typeface="+mn-cs"/>
              </a:rPr>
              <a:t>Flexible Up-</a:t>
            </a:r>
            <a:r>
              <a:rPr lang="es-ES" sz="1200" b="1" i="1" u="none" strike="noStrike" kern="1200" dirty="0" err="1">
                <a:solidFill>
                  <a:schemeClr val="tx1"/>
                </a:solidFill>
                <a:effectLst/>
                <a:latin typeface="+mn-lt"/>
                <a:ea typeface="+mn-ea"/>
                <a:cs typeface="+mn-cs"/>
              </a:rPr>
              <a:t>skilling</a:t>
            </a:r>
            <a:r>
              <a:rPr lang="es-ES" sz="1200" b="1" i="1" u="none" strike="noStrike" kern="1200" dirty="0">
                <a:solidFill>
                  <a:schemeClr val="tx1"/>
                </a:solidFill>
                <a:effectLst/>
                <a:latin typeface="+mn-lt"/>
                <a:ea typeface="+mn-ea"/>
                <a:cs typeface="+mn-cs"/>
              </a:rPr>
              <a:t> </a:t>
            </a:r>
            <a:r>
              <a:rPr lang="es-ES" sz="1200" b="1" i="1" u="none" strike="noStrike" kern="1200" dirty="0" err="1">
                <a:solidFill>
                  <a:schemeClr val="tx1"/>
                </a:solidFill>
                <a:effectLst/>
                <a:latin typeface="+mn-lt"/>
                <a:ea typeface="+mn-ea"/>
                <a:cs typeface="+mn-cs"/>
              </a:rPr>
              <a:t>pathways</a:t>
            </a:r>
            <a:r>
              <a:rPr lang="es-ES" sz="1200" b="1" i="1" u="none" strike="noStrike" kern="1200" dirty="0">
                <a:solidFill>
                  <a:schemeClr val="tx1"/>
                </a:solidFill>
                <a:effectLst/>
                <a:latin typeface="+mn-lt"/>
                <a:ea typeface="+mn-ea"/>
                <a:cs typeface="+mn-cs"/>
              </a:rPr>
              <a:t> </a:t>
            </a:r>
            <a:r>
              <a:rPr lang="es-ES" sz="1200" b="1" i="1" u="none" strike="noStrike" kern="1200" dirty="0" err="1">
                <a:solidFill>
                  <a:schemeClr val="tx1"/>
                </a:solidFill>
                <a:effectLst/>
                <a:latin typeface="+mn-lt"/>
                <a:ea typeface="+mn-ea"/>
                <a:cs typeface="+mn-cs"/>
              </a:rPr>
              <a:t>for</a:t>
            </a:r>
            <a:r>
              <a:rPr lang="es-ES" sz="1200" b="1" i="1" u="none" strike="noStrike" kern="1200" dirty="0">
                <a:solidFill>
                  <a:schemeClr val="tx1"/>
                </a:solidFill>
                <a:effectLst/>
                <a:latin typeface="+mn-lt"/>
                <a:ea typeface="+mn-ea"/>
                <a:cs typeface="+mn-cs"/>
              </a:rPr>
              <a:t> </a:t>
            </a:r>
            <a:r>
              <a:rPr lang="es-ES" sz="1200" b="1" i="1" u="none" strike="noStrike" kern="1200" dirty="0" err="1">
                <a:solidFill>
                  <a:schemeClr val="tx1"/>
                </a:solidFill>
                <a:effectLst/>
                <a:latin typeface="+mn-lt"/>
                <a:ea typeface="+mn-ea"/>
                <a:cs typeface="+mn-cs"/>
              </a:rPr>
              <a:t>professionals</a:t>
            </a:r>
            <a:r>
              <a:rPr lang="es-ES" sz="1200" b="1" i="1" u="none" strike="noStrike" kern="1200" dirty="0">
                <a:solidFill>
                  <a:schemeClr val="tx1"/>
                </a:solidFill>
                <a:effectLst/>
                <a:latin typeface="+mn-lt"/>
                <a:ea typeface="+mn-ea"/>
                <a:cs typeface="+mn-cs"/>
              </a:rPr>
              <a:t> in </a:t>
            </a:r>
            <a:r>
              <a:rPr lang="es-ES" sz="1200" b="1" i="1" u="none" strike="noStrike" kern="1200" dirty="0" err="1">
                <a:solidFill>
                  <a:schemeClr val="tx1"/>
                </a:solidFill>
                <a:effectLst/>
                <a:latin typeface="+mn-lt"/>
                <a:ea typeface="+mn-ea"/>
                <a:cs typeface="+mn-cs"/>
              </a:rPr>
              <a:t>the</a:t>
            </a:r>
            <a:r>
              <a:rPr lang="es-ES" sz="1200" b="1" i="1" u="none" strike="noStrike" kern="1200" dirty="0">
                <a:solidFill>
                  <a:schemeClr val="tx1"/>
                </a:solidFill>
                <a:effectLst/>
                <a:latin typeface="+mn-lt"/>
                <a:ea typeface="+mn-ea"/>
                <a:cs typeface="+mn-cs"/>
              </a:rPr>
              <a:t> </a:t>
            </a:r>
            <a:r>
              <a:rPr lang="es-ES" sz="1200" b="1" i="1" u="none" strike="noStrike" kern="1200" dirty="0" err="1">
                <a:solidFill>
                  <a:schemeClr val="tx1"/>
                </a:solidFill>
                <a:effectLst/>
                <a:latin typeface="+mn-lt"/>
                <a:ea typeface="+mn-ea"/>
                <a:cs typeface="+mn-cs"/>
              </a:rPr>
              <a:t>field</a:t>
            </a:r>
            <a:r>
              <a:rPr lang="es-ES" sz="1200" b="1" i="1" u="none" strike="noStrike" kern="1200" dirty="0">
                <a:solidFill>
                  <a:schemeClr val="tx1"/>
                </a:solidFill>
                <a:effectLst/>
                <a:latin typeface="+mn-lt"/>
                <a:ea typeface="+mn-ea"/>
                <a:cs typeface="+mn-cs"/>
              </a:rPr>
              <a:t> of </a:t>
            </a:r>
            <a:r>
              <a:rPr lang="es-ES" sz="1200" b="1" i="1" u="none" strike="noStrike" kern="1200" dirty="0" err="1">
                <a:solidFill>
                  <a:schemeClr val="tx1"/>
                </a:solidFill>
                <a:effectLst/>
                <a:latin typeface="+mn-lt"/>
                <a:ea typeface="+mn-ea"/>
                <a:cs typeface="+mn-cs"/>
              </a:rPr>
              <a:t>tourism</a:t>
            </a:r>
            <a:r>
              <a:rPr lang="es-ES" sz="1200" b="0" i="1" u="none" strike="noStrike" kern="1200" dirty="0">
                <a:solidFill>
                  <a:schemeClr val="tx1"/>
                </a:solidFill>
                <a:effectLst/>
                <a:latin typeface="+mn-lt"/>
                <a:ea typeface="+mn-ea"/>
                <a:cs typeface="+mn-cs"/>
              </a:rPr>
              <a:t> </a:t>
            </a:r>
            <a:r>
              <a:rPr lang="es-ES" sz="1200" b="0" i="1" u="none" strike="noStrike" kern="1200" dirty="0" err="1">
                <a:solidFill>
                  <a:schemeClr val="tx1"/>
                </a:solidFill>
                <a:effectLst/>
                <a:latin typeface="+mn-lt"/>
                <a:ea typeface="+mn-ea"/>
                <a:cs typeface="+mn-cs"/>
              </a:rPr>
              <a:t>is</a:t>
            </a:r>
            <a:r>
              <a:rPr lang="es-ES" sz="1200" b="0" i="1" u="none" strike="noStrike" kern="1200" dirty="0">
                <a:solidFill>
                  <a:schemeClr val="tx1"/>
                </a:solidFill>
                <a:effectLst/>
                <a:latin typeface="+mn-lt"/>
                <a:ea typeface="+mn-ea"/>
                <a:cs typeface="+mn-cs"/>
              </a:rPr>
              <a:t> a </a:t>
            </a:r>
            <a:r>
              <a:rPr lang="es-ES" sz="1200" b="0" i="0" u="none" strike="noStrike" kern="1200" dirty="0" err="1">
                <a:solidFill>
                  <a:schemeClr val="tx1"/>
                </a:solidFill>
                <a:effectLst/>
                <a:latin typeface="+mn-lt"/>
                <a:ea typeface="+mn-ea"/>
                <a:cs typeface="+mn-cs"/>
              </a:rPr>
              <a:t>project</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field</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adult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education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co-funded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by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Erasmus+ </a:t>
            </a:r>
            <a:r>
              <a:rPr lang="es-ES" sz="1200" b="0" i="0" u="none" strike="noStrike" kern="1200" dirty="0" err="1">
                <a:solidFill>
                  <a:schemeClr val="tx1"/>
                </a:solidFill>
                <a:effectLst/>
                <a:latin typeface="+mn-lt"/>
                <a:ea typeface="+mn-ea"/>
                <a:cs typeface="+mn-cs"/>
              </a:rPr>
              <a:t>programme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project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is</a:t>
            </a:r>
            <a:r>
              <a:rPr lang="es-ES" sz="1200" b="0" i="0" u="none" strike="noStrike" kern="1200" dirty="0">
                <a:solidFill>
                  <a:schemeClr val="tx1"/>
                </a:solidFill>
                <a:effectLst/>
                <a:latin typeface="+mn-lt"/>
                <a:ea typeface="+mn-ea"/>
                <a:cs typeface="+mn-cs"/>
              </a:rPr>
              <a:t> led US and </a:t>
            </a:r>
            <a:r>
              <a:rPr lang="es-ES" sz="1200" b="0" i="0" u="none" strike="noStrike" kern="1200" dirty="0" err="1">
                <a:solidFill>
                  <a:schemeClr val="tx1"/>
                </a:solidFill>
                <a:effectLst/>
                <a:latin typeface="+mn-lt"/>
                <a:ea typeface="+mn-ea"/>
                <a:cs typeface="+mn-cs"/>
              </a:rPr>
              <a:t>four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partner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organisations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from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Spain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Greece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Italy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project</a:t>
            </a:r>
            <a:r>
              <a:rPr lang="es-ES" sz="1200" b="0" i="0" u="none" strike="noStrike" kern="1200" dirty="0">
                <a:solidFill>
                  <a:schemeClr val="tx1"/>
                </a:solidFill>
                <a:effectLst/>
                <a:latin typeface="+mn-lt"/>
                <a:ea typeface="+mn-ea"/>
                <a:cs typeface="+mn-cs"/>
              </a:rPr>
              <a:t> has a </a:t>
            </a:r>
            <a:r>
              <a:rPr lang="es-ES" sz="1200" b="0" i="0" u="none" strike="noStrike" kern="1200" dirty="0" err="1">
                <a:solidFill>
                  <a:schemeClr val="tx1"/>
                </a:solidFill>
                <a:effectLst/>
                <a:latin typeface="+mn-lt"/>
                <a:ea typeface="+mn-ea"/>
                <a:cs typeface="+mn-cs"/>
              </a:rPr>
              <a:t>double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aim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hand</a:t>
            </a:r>
            <a:r>
              <a:rPr lang="es-ES" sz="1200" b="0" i="0" u="none" strike="noStrike" kern="1200" dirty="0">
                <a:solidFill>
                  <a:schemeClr val="tx1"/>
                </a:solidFill>
                <a:effectLst/>
                <a:latin typeface="+mn-lt"/>
                <a:ea typeface="+mn-ea"/>
                <a:cs typeface="+mn-cs"/>
              </a:rPr>
              <a:t>, </a:t>
            </a:r>
            <a:r>
              <a:rPr lang="es-ES" sz="1200" b="1" i="0" u="none" strike="noStrike" kern="1200" dirty="0">
                <a:solidFill>
                  <a:schemeClr val="tx1"/>
                </a:solidFill>
                <a:effectLst/>
                <a:latin typeface="+mn-lt"/>
                <a:ea typeface="+mn-ea"/>
                <a:cs typeface="+mn-cs"/>
              </a:rPr>
              <a:t>to </a:t>
            </a:r>
            <a:r>
              <a:rPr lang="es-ES" sz="1200" b="1" i="0" u="none" strike="noStrike" kern="1200" dirty="0" err="1">
                <a:solidFill>
                  <a:schemeClr val="tx1"/>
                </a:solidFill>
                <a:effectLst/>
                <a:latin typeface="+mn-lt"/>
                <a:ea typeface="+mn-ea"/>
                <a:cs typeface="+mn-cs"/>
              </a:rPr>
              <a:t>identify</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the</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skills</a:t>
            </a:r>
            <a:r>
              <a:rPr lang="es-ES" sz="1200" b="1" i="0" u="none" strike="noStrike" kern="1200" dirty="0">
                <a:solidFill>
                  <a:schemeClr val="tx1"/>
                </a:solidFill>
                <a:effectLst/>
                <a:latin typeface="+mn-lt"/>
                <a:ea typeface="+mn-ea"/>
                <a:cs typeface="+mn-cs"/>
              </a:rPr>
              <a:t> and </a:t>
            </a:r>
            <a:r>
              <a:rPr lang="es-ES" sz="1200" b="1" i="0" u="none" strike="noStrike" kern="1200" dirty="0" err="1">
                <a:solidFill>
                  <a:schemeClr val="tx1"/>
                </a:solidFill>
                <a:effectLst/>
                <a:latin typeface="+mn-lt"/>
                <a:ea typeface="+mn-ea"/>
                <a:cs typeface="+mn-cs"/>
              </a:rPr>
              <a:t>competences</a:t>
            </a:r>
            <a:r>
              <a:rPr lang="es-ES" sz="1200" b="1" i="0" u="none" strike="noStrike" kern="1200" dirty="0">
                <a:solidFill>
                  <a:schemeClr val="tx1"/>
                </a:solidFill>
                <a:effectLst/>
                <a:latin typeface="+mn-lt"/>
                <a:ea typeface="+mn-ea"/>
                <a:cs typeface="+mn-cs"/>
              </a:rPr>
              <a:t> gaps in </a:t>
            </a:r>
            <a:r>
              <a:rPr lang="es-ES" sz="1200" b="1" i="0" u="none" strike="noStrike" kern="1200" dirty="0" err="1">
                <a:solidFill>
                  <a:schemeClr val="tx1"/>
                </a:solidFill>
                <a:effectLst/>
                <a:latin typeface="+mn-lt"/>
                <a:ea typeface="+mn-ea"/>
                <a:cs typeface="+mn-cs"/>
              </a:rPr>
              <a:t>the</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tourism</a:t>
            </a:r>
            <a:r>
              <a:rPr lang="es-ES" sz="1200" b="1" i="0" u="none" strike="noStrike" kern="1200" dirty="0">
                <a:solidFill>
                  <a:schemeClr val="tx1"/>
                </a:solidFill>
                <a:effectLst/>
                <a:latin typeface="+mn-lt"/>
                <a:ea typeface="+mn-ea"/>
                <a:cs typeface="+mn-cs"/>
              </a:rPr>
              <a:t> sector </a:t>
            </a:r>
            <a:r>
              <a:rPr lang="es-ES" sz="1200" b="0" i="0" u="none" strike="noStrike" kern="1200" dirty="0">
                <a:solidFill>
                  <a:schemeClr val="tx1"/>
                </a:solidFill>
                <a:effectLst/>
                <a:latin typeface="+mn-lt"/>
                <a:ea typeface="+mn-ea"/>
                <a:cs typeface="+mn-cs"/>
              </a:rPr>
              <a:t>and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other</a:t>
            </a:r>
            <a:r>
              <a:rPr lang="es-ES" sz="1200" b="0" i="0" u="none" strike="noStrike" kern="1200" dirty="0">
                <a:solidFill>
                  <a:schemeClr val="tx1"/>
                </a:solidFill>
                <a:effectLst/>
                <a:latin typeface="+mn-lt"/>
                <a:ea typeface="+mn-ea"/>
                <a:cs typeface="+mn-cs"/>
              </a:rPr>
              <a:t>, </a:t>
            </a:r>
            <a:r>
              <a:rPr lang="es-ES" sz="1200" b="1" i="0" u="none" strike="noStrike" kern="1200" dirty="0">
                <a:solidFill>
                  <a:schemeClr val="tx1"/>
                </a:solidFill>
                <a:effectLst/>
                <a:latin typeface="+mn-lt"/>
                <a:ea typeface="+mn-ea"/>
                <a:cs typeface="+mn-cs"/>
              </a:rPr>
              <a:t>to </a:t>
            </a:r>
            <a:r>
              <a:rPr lang="es-ES" sz="1200" b="1" i="0" u="none" strike="noStrike" kern="1200" dirty="0" err="1">
                <a:solidFill>
                  <a:schemeClr val="tx1"/>
                </a:solidFill>
                <a:effectLst/>
                <a:latin typeface="+mn-lt"/>
                <a:ea typeface="+mn-ea"/>
                <a:cs typeface="+mn-cs"/>
              </a:rPr>
              <a:t>promote</a:t>
            </a:r>
            <a:r>
              <a:rPr lang="es-ES" sz="1200" b="1" i="0" u="none" strike="noStrike" kern="1200" dirty="0">
                <a:solidFill>
                  <a:schemeClr val="tx1"/>
                </a:solidFill>
                <a:effectLst/>
                <a:latin typeface="+mn-lt"/>
                <a:ea typeface="+mn-ea"/>
                <a:cs typeface="+mn-cs"/>
              </a:rPr>
              <a:t> flexible up-</a:t>
            </a:r>
            <a:r>
              <a:rPr lang="es-ES" sz="1200" b="1" i="0" u="none" strike="noStrike" kern="1200" dirty="0" err="1">
                <a:solidFill>
                  <a:schemeClr val="tx1"/>
                </a:solidFill>
                <a:effectLst/>
                <a:latin typeface="+mn-lt"/>
                <a:ea typeface="+mn-ea"/>
                <a:cs typeface="+mn-cs"/>
              </a:rPr>
              <a:t>skilling</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pathways</a:t>
            </a:r>
            <a:r>
              <a:rPr lang="es-ES" sz="1200" b="0"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for</a:t>
            </a:r>
            <a:r>
              <a:rPr lang="es-ES" sz="1200" b="1" i="0" u="none" strike="noStrike" kern="1200" dirty="0">
                <a:solidFill>
                  <a:schemeClr val="tx1"/>
                </a:solidFill>
                <a:effectLst/>
                <a:latin typeface="+mn-lt"/>
                <a:ea typeface="+mn-ea"/>
                <a:cs typeface="+mn-cs"/>
              </a:rPr>
              <a:t> </a:t>
            </a:r>
            <a:r>
              <a:rPr lang="es-ES" sz="1200" b="1" i="0" u="none" strike="noStrike" kern="1200" dirty="0" err="1">
                <a:solidFill>
                  <a:schemeClr val="tx1"/>
                </a:solidFill>
                <a:effectLst/>
                <a:latin typeface="+mn-lt"/>
                <a:ea typeface="+mn-ea"/>
                <a:cs typeface="+mn-cs"/>
              </a:rPr>
              <a:t>professionals</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tourism</a:t>
            </a:r>
            <a:r>
              <a:rPr lang="es-ES" sz="1200" b="0" i="0" u="none" strike="noStrike" kern="1200" dirty="0">
                <a:solidFill>
                  <a:schemeClr val="tx1"/>
                </a:solidFill>
                <a:effectLst/>
                <a:latin typeface="+mn-lt"/>
                <a:ea typeface="+mn-ea"/>
                <a:cs typeface="+mn-cs"/>
              </a:rPr>
              <a:t> sector and </a:t>
            </a:r>
            <a:r>
              <a:rPr lang="es-ES" sz="1200" b="0" i="0" u="none" strike="noStrike" kern="1200" dirty="0" err="1">
                <a:solidFill>
                  <a:schemeClr val="tx1"/>
                </a:solidFill>
                <a:effectLst/>
                <a:latin typeface="+mn-lt"/>
                <a:ea typeface="+mn-ea"/>
                <a:cs typeface="+mn-cs"/>
              </a:rPr>
              <a:t>provide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with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appealing</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interactive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programme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that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will</a:t>
            </a:r>
            <a:r>
              <a:rPr lang="es-ES" sz="1200" b="0" i="0" u="none" strike="noStrike" kern="1200" dirty="0">
                <a:solidFill>
                  <a:schemeClr val="tx1"/>
                </a:solidFill>
                <a:effectLst/>
                <a:latin typeface="+mn-lt"/>
                <a:ea typeface="+mn-ea"/>
                <a:cs typeface="+mn-cs"/>
              </a:rPr>
              <a:t> combine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use of </a:t>
            </a:r>
            <a:r>
              <a:rPr lang="es-ES" sz="1200" b="0" i="0" u="none" strike="noStrike" kern="1200" dirty="0" err="1">
                <a:solidFill>
                  <a:schemeClr val="tx1"/>
                </a:solidFill>
                <a:effectLst/>
                <a:latin typeface="+mn-lt"/>
                <a:ea typeface="+mn-ea"/>
                <a:cs typeface="+mn-cs"/>
              </a:rPr>
              <a:t>technology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with</a:t>
            </a:r>
            <a:r>
              <a:rPr lang="es-ES" sz="1200" b="0" i="0" u="none" strike="noStrike" kern="1200" dirty="0">
                <a:solidFill>
                  <a:schemeClr val="tx1"/>
                </a:solidFill>
                <a:effectLst/>
                <a:latin typeface="+mn-lt"/>
                <a:ea typeface="+mn-ea"/>
                <a:cs typeface="+mn-cs"/>
              </a:rPr>
              <a:t> flexible </a:t>
            </a:r>
            <a:r>
              <a:rPr lang="es-ES" sz="1200" b="0" i="0" u="none" strike="noStrike" kern="1200" dirty="0" err="1">
                <a:solidFill>
                  <a:schemeClr val="tx1"/>
                </a:solidFill>
                <a:effectLst/>
                <a:latin typeface="+mn-lt"/>
                <a:ea typeface="+mn-ea"/>
                <a:cs typeface="+mn-cs"/>
              </a:rPr>
              <a:t>learning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environments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We</a:t>
            </a:r>
            <a:r>
              <a:rPr lang="es-ES" sz="1200" b="0" i="0" u="none" strike="noStrike" kern="1200" dirty="0">
                <a:solidFill>
                  <a:schemeClr val="tx1"/>
                </a:solidFill>
                <a:effectLst/>
                <a:latin typeface="+mn-lt"/>
                <a:ea typeface="+mn-ea"/>
                <a:cs typeface="+mn-cs"/>
              </a:rPr>
              <a:t> are </a:t>
            </a:r>
            <a:r>
              <a:rPr lang="es-ES" sz="1200" b="0" i="0" u="none" strike="noStrike" kern="1200" dirty="0" err="1">
                <a:solidFill>
                  <a:schemeClr val="tx1"/>
                </a:solidFill>
                <a:effectLst/>
                <a:latin typeface="+mn-lt"/>
                <a:ea typeface="+mn-ea"/>
                <a:cs typeface="+mn-cs"/>
              </a:rPr>
              <a:t>implementing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now</a:t>
            </a:r>
            <a:r>
              <a:rPr lang="es-ES" sz="1200" b="0" i="0" u="none" strike="noStrike" kern="1200" dirty="0">
                <a:solidFill>
                  <a:schemeClr val="tx1"/>
                </a:solidFill>
                <a:effectLst/>
                <a:latin typeface="+mn-lt"/>
                <a:ea typeface="+mn-ea"/>
                <a:cs typeface="+mn-cs"/>
              </a:rPr>
              <a:t>, and so </a:t>
            </a:r>
            <a:r>
              <a:rPr lang="es-ES" sz="1200" b="0" i="0" u="none" strike="noStrike" kern="1200" dirty="0" err="1">
                <a:solidFill>
                  <a:schemeClr val="tx1"/>
                </a:solidFill>
                <a:effectLst/>
                <a:latin typeface="+mn-lt"/>
                <a:ea typeface="+mn-ea"/>
                <a:cs typeface="+mn-cs"/>
              </a:rPr>
              <a:t>far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have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involved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both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private</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public</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organisations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such</a:t>
            </a:r>
            <a:r>
              <a:rPr lang="es-ES" sz="1200" b="0" i="0" u="none" strike="noStrike" kern="1200" dirty="0">
                <a:solidFill>
                  <a:schemeClr val="tx1"/>
                </a:solidFill>
                <a:effectLst/>
                <a:latin typeface="+mn-lt"/>
                <a:ea typeface="+mn-ea"/>
                <a:cs typeface="+mn-cs"/>
              </a:rPr>
              <a:t> as </a:t>
            </a:r>
            <a:r>
              <a:rPr lang="es-ES" sz="1200" b="0" i="0" u="none" strike="noStrike" kern="1200" dirty="0" err="1">
                <a:solidFill>
                  <a:schemeClr val="tx1"/>
                </a:solidFill>
                <a:effectLst/>
                <a:latin typeface="+mn-lt"/>
                <a:ea typeface="+mn-ea"/>
                <a:cs typeface="+mn-cs"/>
              </a:rPr>
              <a:t>municipalities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offices</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tourism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promotion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tourists</a:t>
            </a:r>
            <a:r>
              <a:rPr lang="es-ES" sz="1200" b="0" i="0" u="none" strike="noStrike" kern="1200" dirty="0">
                <a:solidFill>
                  <a:schemeClr val="tx1"/>
                </a:solidFill>
                <a:effectLst/>
                <a:latin typeface="+mn-lt"/>
                <a:ea typeface="+mn-ea"/>
                <a:cs typeface="+mn-cs"/>
              </a:rPr>
              <a:t>, etc.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final </a:t>
            </a:r>
            <a:r>
              <a:rPr lang="es-ES" sz="1200" b="0" i="0" u="none" strike="noStrike" kern="1200" dirty="0" err="1">
                <a:solidFill>
                  <a:schemeClr val="tx1"/>
                </a:solidFill>
                <a:effectLst/>
                <a:latin typeface="+mn-lt"/>
                <a:ea typeface="+mn-ea"/>
                <a:cs typeface="+mn-cs"/>
              </a:rPr>
              <a:t>results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will</a:t>
            </a:r>
            <a:r>
              <a:rPr lang="es-ES" sz="1200" b="0" i="0" u="none" strike="noStrike" kern="1200" dirty="0">
                <a:solidFill>
                  <a:schemeClr val="tx1"/>
                </a:solidFill>
                <a:effectLst/>
                <a:latin typeface="+mn-lt"/>
                <a:ea typeface="+mn-ea"/>
                <a:cs typeface="+mn-cs"/>
              </a:rPr>
              <a:t> be accesible </a:t>
            </a:r>
            <a:r>
              <a:rPr lang="es-ES" sz="1200" b="0" i="0" u="none" strike="noStrike" kern="1200" dirty="0" err="1">
                <a:solidFill>
                  <a:schemeClr val="tx1"/>
                </a:solidFill>
                <a:effectLst/>
                <a:latin typeface="+mn-lt"/>
                <a:ea typeface="+mn-ea"/>
                <a:cs typeface="+mn-cs"/>
              </a:rPr>
              <a:t>through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Project </a:t>
            </a:r>
            <a:r>
              <a:rPr lang="es-ES" sz="1200" b="0" i="0" u="none" strike="noStrike" kern="1200" dirty="0" err="1">
                <a:solidFill>
                  <a:schemeClr val="tx1"/>
                </a:solidFill>
                <a:effectLst/>
                <a:latin typeface="+mn-lt"/>
                <a:ea typeface="+mn-ea"/>
                <a:cs typeface="+mn-cs"/>
              </a:rPr>
              <a:t>website</a:t>
            </a:r>
            <a:r>
              <a:rPr lang="es-ES" sz="1200" b="0" i="0" u="none" strike="noStrike" kern="1200" dirty="0">
                <a:solidFill>
                  <a:schemeClr val="tx1"/>
                </a:solidFill>
                <a:effectLst/>
                <a:latin typeface="+mn-lt"/>
                <a:ea typeface="+mn-ea"/>
                <a:cs typeface="+mn-cs"/>
              </a:rPr>
              <a:t>. </a:t>
            </a:r>
          </a:p>
          <a:p>
            <a:br>
              <a:rPr lang="es-ES" dirty="0"/>
            </a:br>
            <a:endParaRPr lang="es-ES" dirty="0"/>
          </a:p>
        </p:txBody>
      </p:sp>
      <p:sp>
        <p:nvSpPr>
          <p:cNvPr id="4" name="Marcador de número de diapositiva 3"/>
          <p:cNvSpPr>
            <a:spLocks noGrp="1"/>
          </p:cNvSpPr>
          <p:nvPr>
            <p:ph type="sldNum" sz="quarter" idx="5"/>
          </p:nvPr>
        </p:nvSpPr>
        <p:spPr/>
        <p:txBody>
          <a:bodyPr/>
          <a:lstStyle/>
          <a:p>
            <a:fld id="{31A9A558-9080-5E49-8F6A-B137FBC81E88}" type="slidenum">
              <a:rPr lang="es-ES" smtClean="0"/>
              <a:t>3</a:t>
            </a:fld>
            <a:endParaRPr lang="es-ES"/>
          </a:p>
        </p:txBody>
      </p:sp>
    </p:spTree>
    <p:extLst>
      <p:ext uri="{BB962C8B-B14F-4D97-AF65-F5344CB8AC3E}">
        <p14:creationId xmlns:p14="http://schemas.microsoft.com/office/powerpoint/2010/main" val="3143603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err="1">
                <a:solidFill>
                  <a:schemeClr val="tx1"/>
                </a:solidFill>
                <a:effectLst/>
                <a:latin typeface="+mn-lt"/>
                <a:ea typeface="+mn-ea"/>
                <a:cs typeface="+mn-cs"/>
              </a:rPr>
              <a:t>GoSlovakia</a:t>
            </a:r>
            <a:r>
              <a:rPr lang="es-ES" sz="1200" b="0" i="0" u="none" strike="noStrike" kern="1200" dirty="0">
                <a:solidFill>
                  <a:schemeClr val="tx1"/>
                </a:solidFill>
                <a:effectLst/>
                <a:latin typeface="+mn-lt"/>
                <a:ea typeface="+mn-ea"/>
                <a:cs typeface="+mn-cs"/>
              </a:rPr>
              <a:t>: a free digital portal </a:t>
            </a:r>
            <a:r>
              <a:rPr lang="es-ES" sz="1200" b="0" i="0" u="none" strike="noStrike" kern="1200" dirty="0" err="1">
                <a:solidFill>
                  <a:schemeClr val="tx1"/>
                </a:solidFill>
                <a:effectLst/>
                <a:latin typeface="+mn-lt"/>
                <a:ea typeface="+mn-ea"/>
                <a:cs typeface="+mn-cs"/>
              </a:rPr>
              <a:t>aimed</a:t>
            </a:r>
            <a:r>
              <a:rPr lang="es-ES" sz="1200" b="0" i="0" u="none" strike="noStrike" kern="1200" dirty="0">
                <a:solidFill>
                  <a:schemeClr val="tx1"/>
                </a:solidFill>
                <a:effectLst/>
                <a:latin typeface="+mn-lt"/>
                <a:ea typeface="+mn-ea"/>
                <a:cs typeface="+mn-cs"/>
              </a:rPr>
              <a:t> at </a:t>
            </a:r>
            <a:r>
              <a:rPr lang="es-ES" sz="1200" b="0" i="0" u="none" strike="noStrike" kern="1200" dirty="0" err="1">
                <a:solidFill>
                  <a:schemeClr val="tx1"/>
                </a:solidFill>
                <a:effectLst/>
                <a:latin typeface="+mn-lt"/>
                <a:ea typeface="+mn-ea"/>
                <a:cs typeface="+mn-cs"/>
              </a:rPr>
              <a:t>promoting</a:t>
            </a:r>
            <a:r>
              <a:rPr lang="es-ES" sz="1200" b="0" i="0" u="none" strike="noStrike" kern="1200" dirty="0">
                <a:solidFill>
                  <a:schemeClr val="tx1"/>
                </a:solidFill>
                <a:effectLst/>
                <a:latin typeface="+mn-lt"/>
                <a:ea typeface="+mn-ea"/>
                <a:cs typeface="+mn-cs"/>
              </a:rPr>
              <a:t> local </a:t>
            </a:r>
            <a:r>
              <a:rPr lang="es-ES" sz="1200" b="0" i="0" u="none" strike="noStrike" kern="1200" dirty="0" err="1">
                <a:solidFill>
                  <a:schemeClr val="tx1"/>
                </a:solidFill>
                <a:effectLst/>
                <a:latin typeface="+mn-lt"/>
                <a:ea typeface="+mn-ea"/>
                <a:cs typeface="+mn-cs"/>
              </a:rPr>
              <a:t>development</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tourism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contains</a:t>
            </a:r>
            <a:r>
              <a:rPr lang="es-ES" sz="1200" b="0" i="0" u="none" strike="noStrike" kern="1200" dirty="0">
                <a:solidFill>
                  <a:schemeClr val="tx1"/>
                </a:solidFill>
                <a:effectLst/>
                <a:latin typeface="+mn-lt"/>
                <a:ea typeface="+mn-ea"/>
                <a:cs typeface="+mn-cs"/>
              </a:rPr>
              <a:t> digital Smart </a:t>
            </a:r>
            <a:r>
              <a:rPr lang="es-ES" sz="1200" b="0" i="0" u="none" strike="noStrike" kern="1200" dirty="0" err="1">
                <a:solidFill>
                  <a:schemeClr val="tx1"/>
                </a:solidFill>
                <a:effectLst/>
                <a:latin typeface="+mn-lt"/>
                <a:ea typeface="+mn-ea"/>
                <a:cs typeface="+mn-cs"/>
              </a:rPr>
              <a:t>map</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our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regions</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POIs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with</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valuable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information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visitors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platform</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served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promotional</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purposes</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networking</a:t>
            </a:r>
            <a:r>
              <a:rPr lang="es-ES" sz="1200" b="0" i="0" u="none" strike="noStrike" kern="1200" dirty="0">
                <a:solidFill>
                  <a:schemeClr val="tx1"/>
                </a:solidFill>
                <a:effectLst/>
                <a:latin typeface="+mn-lt"/>
                <a:ea typeface="+mn-ea"/>
                <a:cs typeface="+mn-cs"/>
              </a:rPr>
              <a:t>. </a:t>
            </a:r>
          </a:p>
          <a:p>
            <a:r>
              <a:rPr lang="es-ES" sz="1200" b="0" i="0" u="none" strike="noStrike" kern="1200" dirty="0">
                <a:solidFill>
                  <a:schemeClr val="tx1"/>
                </a:solidFill>
                <a:effectLst/>
                <a:latin typeface="+mn-lt"/>
                <a:ea typeface="+mn-ea"/>
                <a:cs typeface="+mn-cs"/>
              </a:rPr>
              <a:t> </a:t>
            </a:r>
          </a:p>
          <a:p>
            <a:br>
              <a:rPr lang="es-ES" dirty="0"/>
            </a:br>
            <a:endParaRPr lang="es-ES" dirty="0"/>
          </a:p>
        </p:txBody>
      </p:sp>
      <p:sp>
        <p:nvSpPr>
          <p:cNvPr id="4" name="Marcador de número de diapositiva 3"/>
          <p:cNvSpPr>
            <a:spLocks noGrp="1"/>
          </p:cNvSpPr>
          <p:nvPr>
            <p:ph type="sldNum" sz="quarter" idx="5"/>
          </p:nvPr>
        </p:nvSpPr>
        <p:spPr/>
        <p:txBody>
          <a:bodyPr/>
          <a:lstStyle/>
          <a:p>
            <a:fld id="{31A9A558-9080-5E49-8F6A-B137FBC81E88}" type="slidenum">
              <a:rPr lang="es-ES" smtClean="0"/>
              <a:t>4</a:t>
            </a:fld>
            <a:endParaRPr lang="es-ES"/>
          </a:p>
        </p:txBody>
      </p:sp>
    </p:spTree>
    <p:extLst>
      <p:ext uri="{BB962C8B-B14F-4D97-AF65-F5344CB8AC3E}">
        <p14:creationId xmlns:p14="http://schemas.microsoft.com/office/powerpoint/2010/main" val="211451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dirty="0" err="1">
                <a:solidFill>
                  <a:schemeClr val="tx1"/>
                </a:solidFill>
                <a:effectLst/>
                <a:latin typeface="+mn-lt"/>
                <a:ea typeface="+mn-ea"/>
                <a:cs typeface="+mn-cs"/>
              </a:rPr>
              <a:t>Participatory</a:t>
            </a:r>
            <a:r>
              <a:rPr lang="es-ES" sz="1200" b="0" i="0" u="none" strike="noStrike" kern="1200" dirty="0">
                <a:solidFill>
                  <a:schemeClr val="tx1"/>
                </a:solidFill>
                <a:effectLst/>
                <a:latin typeface="+mn-lt"/>
                <a:ea typeface="+mn-ea"/>
                <a:cs typeface="+mn-cs"/>
              </a:rPr>
              <a:t> dialogue </a:t>
            </a:r>
            <a:r>
              <a:rPr lang="es-ES" sz="1200" b="0" i="0" u="none" strike="noStrike" kern="1200" dirty="0" err="1">
                <a:solidFill>
                  <a:schemeClr val="tx1"/>
                </a:solidFill>
                <a:effectLst/>
                <a:latin typeface="+mn-lt"/>
                <a:ea typeface="+mn-ea"/>
                <a:cs typeface="+mn-cs"/>
              </a:rPr>
              <a:t>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put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forth</a:t>
            </a:r>
            <a:r>
              <a:rPr lang="es-ES" sz="1200" b="0" i="0" u="none" strike="noStrike" kern="1200" dirty="0">
                <a:solidFill>
                  <a:schemeClr val="tx1"/>
                </a:solidFill>
                <a:effectLst/>
                <a:latin typeface="+mn-lt"/>
                <a:ea typeface="+mn-ea"/>
                <a:cs typeface="+mn-cs"/>
              </a:rPr>
              <a:t> as a </a:t>
            </a:r>
            <a:r>
              <a:rPr lang="es-ES" sz="1200" b="0" i="0" u="none" strike="noStrike" kern="1200" dirty="0" err="1">
                <a:solidFill>
                  <a:schemeClr val="tx1"/>
                </a:solidFill>
                <a:effectLst/>
                <a:latin typeface="+mn-lt"/>
                <a:ea typeface="+mn-ea"/>
                <a:cs typeface="+mn-cs"/>
              </a:rPr>
              <a:t>policy</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tool</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enable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citizens</a:t>
            </a:r>
            <a:r>
              <a:rPr lang="es-ES" sz="1200" b="0" i="0" u="none" strike="noStrike" kern="1200" dirty="0">
                <a:solidFill>
                  <a:schemeClr val="tx1"/>
                </a:solidFill>
                <a:effectLst/>
                <a:latin typeface="+mn-lt"/>
                <a:ea typeface="+mn-ea"/>
                <a:cs typeface="+mn-cs"/>
              </a:rPr>
              <a:t> to </a:t>
            </a:r>
            <a:r>
              <a:rPr lang="es-ES" sz="1200" b="0" i="0" u="none" strike="noStrike" kern="1200" dirty="0" err="1">
                <a:solidFill>
                  <a:schemeClr val="tx1"/>
                </a:solidFill>
                <a:effectLst/>
                <a:latin typeface="+mn-lt"/>
                <a:ea typeface="+mn-ea"/>
                <a:cs typeface="+mn-cs"/>
              </a:rPr>
              <a:t>participate</a:t>
            </a:r>
            <a:r>
              <a:rPr lang="es-ES" sz="1200" b="0" i="0" u="none" strike="noStrike" kern="1200" dirty="0">
                <a:solidFill>
                  <a:schemeClr val="tx1"/>
                </a:solidFill>
                <a:effectLst/>
                <a:latin typeface="+mn-lt"/>
                <a:ea typeface="+mn-ea"/>
                <a:cs typeface="+mn-cs"/>
              </a:rPr>
              <a:t> in </a:t>
            </a:r>
            <a:r>
              <a:rPr lang="es-ES" sz="1200" b="0" i="0" u="none" strike="noStrike" kern="1200" dirty="0" err="1">
                <a:solidFill>
                  <a:schemeClr val="tx1"/>
                </a:solidFill>
                <a:effectLst/>
                <a:latin typeface="+mn-lt"/>
                <a:ea typeface="+mn-ea"/>
                <a:cs typeface="+mn-cs"/>
              </a:rPr>
              <a:t>the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decision-making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processes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that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affect</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their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lives</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shape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their</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common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future</a:t>
            </a:r>
            <a:r>
              <a:rPr lang="es-ES" sz="1200" b="0" i="0" u="none" strike="noStrike" kern="1200" dirty="0">
                <a:solidFill>
                  <a:schemeClr val="tx1"/>
                </a:solidFill>
                <a:effectLst/>
                <a:latin typeface="+mn-lt"/>
                <a:ea typeface="+mn-ea"/>
                <a:cs typeface="+mn-cs"/>
              </a:rPr>
              <a:t> and </a:t>
            </a:r>
            <a:r>
              <a:rPr lang="es-ES" sz="1200" b="0" i="0" u="none" strike="noStrike" kern="1200" dirty="0" err="1">
                <a:solidFill>
                  <a:schemeClr val="tx1"/>
                </a:solidFill>
                <a:effectLst/>
                <a:latin typeface="+mn-lt"/>
                <a:ea typeface="+mn-ea"/>
                <a:cs typeface="+mn-cs"/>
              </a:rPr>
              <a:t>is</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considered</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part</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building</a:t>
            </a:r>
            <a:r>
              <a:rPr lang="es-ES" sz="1200" b="0" i="0" u="none" strike="noStrike" kern="1200" dirty="0">
                <a:solidFill>
                  <a:schemeClr val="tx1"/>
                </a:solidFill>
                <a:effectLst/>
                <a:latin typeface="+mn-lt"/>
                <a:ea typeface="+mn-ea"/>
                <a:cs typeface="+mn-cs"/>
              </a:rPr>
              <a:t> more </a:t>
            </a:r>
            <a:r>
              <a:rPr lang="es-ES" sz="1200" b="0" i="0" u="none" strike="noStrike" kern="1200" dirty="0" err="1">
                <a:solidFill>
                  <a:schemeClr val="tx1"/>
                </a:solidFill>
                <a:effectLst/>
                <a:latin typeface="+mn-lt"/>
                <a:ea typeface="+mn-ea"/>
                <a:cs typeface="+mn-cs"/>
              </a:rPr>
              <a:t>cohesive</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societies</a:t>
            </a:r>
            <a:r>
              <a:rPr lang="es-ES" sz="1200" b="0" i="0" u="none" strike="noStrike" kern="1200" dirty="0">
                <a:solidFill>
                  <a:schemeClr val="tx1"/>
                </a:solidFill>
                <a:effectLst/>
                <a:latin typeface="+mn-lt"/>
                <a:ea typeface="+mn-ea"/>
                <a:cs typeface="+mn-cs"/>
              </a:rPr>
              <a:t> as </a:t>
            </a:r>
            <a:r>
              <a:rPr lang="es-ES" sz="1200" b="0" i="0" u="none" strike="noStrike" kern="1200" dirty="0" err="1">
                <a:solidFill>
                  <a:schemeClr val="tx1"/>
                </a:solidFill>
                <a:effectLst/>
                <a:latin typeface="+mn-lt"/>
                <a:ea typeface="+mn-ea"/>
                <a:cs typeface="+mn-cs"/>
              </a:rPr>
              <a:t>well</a:t>
            </a:r>
            <a:r>
              <a:rPr lang="es-ES" sz="1200" b="0" i="0" u="none" strike="noStrike" kern="1200" dirty="0">
                <a:solidFill>
                  <a:schemeClr val="tx1"/>
                </a:solidFill>
                <a:effectLst/>
                <a:latin typeface="+mn-lt"/>
                <a:ea typeface="+mn-ea"/>
                <a:cs typeface="+mn-cs"/>
              </a:rPr>
              <a:t> as </a:t>
            </a:r>
            <a:r>
              <a:rPr lang="es-ES" sz="1200" b="0" i="0" u="none" strike="noStrike" kern="1200" dirty="0" err="1">
                <a:solidFill>
                  <a:schemeClr val="tx1"/>
                </a:solidFill>
                <a:effectLst/>
                <a:latin typeface="+mn-lt"/>
                <a:ea typeface="+mn-ea"/>
                <a:cs typeface="+mn-cs"/>
              </a:rPr>
              <a:t>building</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on</a:t>
            </a:r>
            <a:r>
              <a:rPr lang="es-ES" sz="1200" b="0" i="0" u="none" strike="noStrike" kern="1200" dirty="0">
                <a:solidFill>
                  <a:schemeClr val="tx1"/>
                </a:solidFill>
                <a:effectLst/>
                <a:latin typeface="+mn-lt"/>
                <a:ea typeface="+mn-ea"/>
                <a:cs typeface="+mn-cs"/>
              </a:rPr>
              <a:t> local </a:t>
            </a:r>
            <a:r>
              <a:rPr lang="es-ES" sz="1200" b="0" i="0" u="none" strike="noStrike" kern="1200" dirty="0" err="1">
                <a:solidFill>
                  <a:schemeClr val="tx1"/>
                </a:solidFill>
                <a:effectLst/>
                <a:latin typeface="+mn-lt"/>
                <a:ea typeface="+mn-ea"/>
                <a:cs typeface="+mn-cs"/>
              </a:rPr>
              <a:t>development</a:t>
            </a:r>
            <a:r>
              <a:rPr lang="es-ES" sz="1200" b="0" i="0" u="none" strike="noStrike" kern="1200" dirty="0">
                <a:solidFill>
                  <a:schemeClr val="tx1"/>
                </a:solidFill>
                <a:effectLst/>
                <a:latin typeface="+mn-lt"/>
                <a:ea typeface="+mn-ea"/>
                <a:cs typeface="+mn-cs"/>
              </a:rPr>
              <a:t>. </a:t>
            </a:r>
            <a:endParaRPr lang="es-ES" dirty="0"/>
          </a:p>
          <a:p>
            <a:endParaRPr lang="es-ES" dirty="0"/>
          </a:p>
          <a:p>
            <a:r>
              <a:rPr lang="es-ES" dirty="0"/>
              <a:t>Note to </a:t>
            </a:r>
            <a:r>
              <a:rPr lang="es-ES" dirty="0" err="1"/>
              <a:t>slide</a:t>
            </a:r>
            <a:r>
              <a:rPr lang="es-ES" dirty="0"/>
              <a:t> 1: </a:t>
            </a:r>
            <a:r>
              <a:rPr lang="es-ES" dirty="0" err="1"/>
              <a:t>examples</a:t>
            </a:r>
            <a:r>
              <a:rPr lang="es-ES" dirty="0"/>
              <a:t> of </a:t>
            </a:r>
            <a:r>
              <a:rPr lang="es-ES" dirty="0" err="1"/>
              <a:t>events</a:t>
            </a:r>
            <a:r>
              <a:rPr lang="es-ES" dirty="0"/>
              <a:t>: </a:t>
            </a:r>
            <a:r>
              <a:rPr lang="es-ES" dirty="0" err="1"/>
              <a:t>Village</a:t>
            </a:r>
            <a:r>
              <a:rPr lang="es-ES" dirty="0"/>
              <a:t> </a:t>
            </a:r>
            <a:r>
              <a:rPr lang="es-ES" dirty="0" err="1"/>
              <a:t>Days</a:t>
            </a:r>
            <a:r>
              <a:rPr lang="es-ES" dirty="0"/>
              <a:t>, </a:t>
            </a:r>
            <a:r>
              <a:rPr lang="es-ES" dirty="0" err="1"/>
              <a:t>Annual</a:t>
            </a:r>
            <a:r>
              <a:rPr lang="es-ES" dirty="0"/>
              <a:t> General </a:t>
            </a:r>
            <a:r>
              <a:rPr lang="es-ES" dirty="0" err="1"/>
              <a:t>Celebrations</a:t>
            </a:r>
            <a:r>
              <a:rPr lang="es-ES" dirty="0"/>
              <a:t>, Memorial </a:t>
            </a:r>
            <a:r>
              <a:rPr lang="es-ES" dirty="0" err="1"/>
              <a:t>Days</a:t>
            </a:r>
            <a:r>
              <a:rPr lang="es-ES" dirty="0"/>
              <a:t>, </a:t>
            </a:r>
            <a:r>
              <a:rPr lang="es-ES" dirty="0" err="1"/>
              <a:t>Constitution</a:t>
            </a:r>
            <a:r>
              <a:rPr lang="es-ES" dirty="0"/>
              <a:t> Day, </a:t>
            </a:r>
            <a:r>
              <a:rPr lang="es-ES" dirty="0" err="1"/>
              <a:t>Thematic</a:t>
            </a:r>
            <a:r>
              <a:rPr lang="es-ES" dirty="0"/>
              <a:t> </a:t>
            </a:r>
            <a:r>
              <a:rPr lang="es-ES" dirty="0" err="1"/>
              <a:t>Events</a:t>
            </a:r>
            <a:r>
              <a:rPr lang="es-ES" dirty="0"/>
              <a:t>, </a:t>
            </a:r>
            <a:r>
              <a:rPr lang="es-ES" dirty="0" err="1"/>
              <a:t>Celebrations</a:t>
            </a:r>
            <a:r>
              <a:rPr lang="es-ES" dirty="0"/>
              <a:t> </a:t>
            </a:r>
            <a:r>
              <a:rPr lang="es-ES" dirty="0" err="1"/>
              <a:t>with</a:t>
            </a:r>
            <a:r>
              <a:rPr lang="es-ES" dirty="0"/>
              <a:t> </a:t>
            </a:r>
            <a:r>
              <a:rPr lang="es-ES" dirty="0" err="1"/>
              <a:t>Celebrities</a:t>
            </a:r>
            <a:r>
              <a:rPr lang="es-ES" dirty="0"/>
              <a:t>, </a:t>
            </a:r>
            <a:r>
              <a:rPr lang="es-ES" dirty="0" err="1"/>
              <a:t>Festivals</a:t>
            </a:r>
            <a:r>
              <a:rPr lang="es-ES" dirty="0"/>
              <a:t> and </a:t>
            </a:r>
            <a:r>
              <a:rPr lang="es-ES" dirty="0" err="1"/>
              <a:t>others</a:t>
            </a:r>
            <a:r>
              <a:rPr lang="es-ES" dirty="0"/>
              <a:t>. </a:t>
            </a:r>
            <a:r>
              <a:rPr lang="es-ES" dirty="0" err="1">
                <a:effectLst/>
              </a:rPr>
              <a:t>They</a:t>
            </a:r>
            <a:r>
              <a:rPr lang="es-ES" dirty="0">
                <a:effectLst/>
              </a:rPr>
              <a:t> </a:t>
            </a:r>
            <a:r>
              <a:rPr lang="es-ES" dirty="0" err="1">
                <a:effectLst/>
              </a:rPr>
              <a:t>also</a:t>
            </a:r>
            <a:r>
              <a:rPr lang="es-ES" dirty="0">
                <a:effectLst/>
              </a:rPr>
              <a:t> </a:t>
            </a:r>
            <a:r>
              <a:rPr lang="es-ES" dirty="0" err="1">
                <a:effectLst/>
              </a:rPr>
              <a:t>include</a:t>
            </a:r>
            <a:r>
              <a:rPr lang="es-ES" dirty="0">
                <a:effectLst/>
              </a:rPr>
              <a:t> </a:t>
            </a:r>
            <a:r>
              <a:rPr lang="es-ES" dirty="0" err="1">
                <a:effectLst/>
              </a:rPr>
              <a:t>lectures</a:t>
            </a:r>
            <a:r>
              <a:rPr lang="es-ES" dirty="0">
                <a:effectLst/>
              </a:rPr>
              <a:t> and </a:t>
            </a:r>
            <a:r>
              <a:rPr lang="es-ES" dirty="0" err="1">
                <a:effectLst/>
              </a:rPr>
              <a:t>speeches</a:t>
            </a:r>
            <a:r>
              <a:rPr lang="es-ES" dirty="0">
                <a:effectLst/>
              </a:rPr>
              <a:t> </a:t>
            </a:r>
            <a:r>
              <a:rPr lang="es-ES" dirty="0" err="1">
                <a:effectLst/>
              </a:rPr>
              <a:t>by</a:t>
            </a:r>
            <a:r>
              <a:rPr lang="es-ES" dirty="0">
                <a:effectLst/>
              </a:rPr>
              <a:t> </a:t>
            </a:r>
            <a:r>
              <a:rPr lang="es-ES" dirty="0" err="1">
                <a:effectLst/>
              </a:rPr>
              <a:t>invited</a:t>
            </a:r>
            <a:r>
              <a:rPr lang="es-ES" dirty="0">
                <a:effectLst/>
              </a:rPr>
              <a:t> </a:t>
            </a:r>
            <a:r>
              <a:rPr lang="es-ES" dirty="0" err="1">
                <a:effectLst/>
              </a:rPr>
              <a:t>guests</a:t>
            </a:r>
            <a:r>
              <a:rPr lang="es-ES" dirty="0">
                <a:effectLst/>
              </a:rPr>
              <a:t> and </a:t>
            </a:r>
            <a:r>
              <a:rPr lang="es-ES" dirty="0" err="1">
                <a:effectLst/>
              </a:rPr>
              <a:t>discussions</a:t>
            </a:r>
            <a:r>
              <a:rPr lang="es-ES" dirty="0">
                <a:effectLst/>
              </a:rPr>
              <a:t> </a:t>
            </a:r>
            <a:r>
              <a:rPr lang="es-ES" dirty="0" err="1">
                <a:effectLst/>
              </a:rPr>
              <a:t>on</a:t>
            </a:r>
            <a:r>
              <a:rPr lang="es-ES" dirty="0">
                <a:effectLst/>
              </a:rPr>
              <a:t> </a:t>
            </a:r>
            <a:r>
              <a:rPr lang="es-ES" dirty="0" err="1">
                <a:effectLst/>
              </a:rPr>
              <a:t>current</a:t>
            </a:r>
            <a:r>
              <a:rPr lang="es-ES" dirty="0">
                <a:effectLst/>
              </a:rPr>
              <a:t> social </a:t>
            </a:r>
            <a:r>
              <a:rPr lang="es-ES" dirty="0" err="1">
                <a:effectLst/>
              </a:rPr>
              <a:t>topics</a:t>
            </a:r>
            <a:r>
              <a:rPr lang="es-ES" dirty="0">
                <a:effectLst/>
              </a:rPr>
              <a:t>. </a:t>
            </a:r>
          </a:p>
          <a:p>
            <a:r>
              <a:rPr lang="es-ES" dirty="0">
                <a:effectLst/>
              </a:rPr>
              <a:t>Note to </a:t>
            </a:r>
            <a:r>
              <a:rPr lang="es-ES" dirty="0" err="1">
                <a:effectLst/>
              </a:rPr>
              <a:t>slide</a:t>
            </a:r>
            <a:r>
              <a:rPr lang="es-ES" dirty="0">
                <a:effectLst/>
              </a:rPr>
              <a:t> 2: </a:t>
            </a:r>
            <a:r>
              <a:rPr lang="es-ES" dirty="0" err="1">
                <a:effectLst/>
              </a:rPr>
              <a:t>For</a:t>
            </a:r>
            <a:r>
              <a:rPr lang="es-ES" dirty="0">
                <a:effectLst/>
              </a:rPr>
              <a:t> </a:t>
            </a:r>
            <a:r>
              <a:rPr lang="es-ES" dirty="0" err="1">
                <a:effectLst/>
              </a:rPr>
              <a:t>example</a:t>
            </a:r>
            <a:r>
              <a:rPr lang="es-ES" dirty="0">
                <a:effectLst/>
              </a:rPr>
              <a:t>:  digital </a:t>
            </a:r>
            <a:r>
              <a:rPr lang="es-ES" dirty="0" err="1">
                <a:effectLst/>
              </a:rPr>
              <a:t>game</a:t>
            </a:r>
            <a:r>
              <a:rPr lang="es-ES" dirty="0">
                <a:effectLst/>
              </a:rPr>
              <a:t> </a:t>
            </a:r>
            <a:r>
              <a:rPr lang="es-ES" dirty="0" err="1">
                <a:effectLst/>
              </a:rPr>
              <a:t>developed</a:t>
            </a:r>
            <a:r>
              <a:rPr lang="es-ES" dirty="0">
                <a:effectLst/>
              </a:rPr>
              <a:t> </a:t>
            </a:r>
            <a:r>
              <a:rPr lang="es-ES" dirty="0" err="1">
                <a:effectLst/>
              </a:rPr>
              <a:t>on</a:t>
            </a:r>
            <a:r>
              <a:rPr lang="es-ES" dirty="0">
                <a:effectLst/>
              </a:rPr>
              <a:t> </a:t>
            </a:r>
            <a:r>
              <a:rPr lang="es-ES" dirty="0" err="1">
                <a:effectLst/>
              </a:rPr>
              <a:t>the</a:t>
            </a:r>
            <a:r>
              <a:rPr lang="es-ES" dirty="0">
                <a:effectLst/>
              </a:rPr>
              <a:t> </a:t>
            </a:r>
            <a:r>
              <a:rPr lang="es-ES" dirty="0" err="1">
                <a:effectLst/>
              </a:rPr>
              <a:t>occasion</a:t>
            </a:r>
            <a:r>
              <a:rPr lang="es-ES" dirty="0">
                <a:effectLst/>
              </a:rPr>
              <a:t> of </a:t>
            </a:r>
            <a:r>
              <a:rPr lang="es-ES" dirty="0" err="1">
                <a:effectLst/>
              </a:rPr>
              <a:t>the</a:t>
            </a:r>
            <a:r>
              <a:rPr lang="es-ES" dirty="0">
                <a:effectLst/>
              </a:rPr>
              <a:t> </a:t>
            </a:r>
            <a:r>
              <a:rPr lang="es-ES" dirty="0" err="1">
                <a:effectLst/>
              </a:rPr>
              <a:t>Slovak</a:t>
            </a:r>
            <a:r>
              <a:rPr lang="es-ES" dirty="0">
                <a:effectLst/>
              </a:rPr>
              <a:t> </a:t>
            </a:r>
            <a:r>
              <a:rPr lang="es-ES" dirty="0" err="1">
                <a:effectLst/>
              </a:rPr>
              <a:t>Presidency</a:t>
            </a:r>
            <a:r>
              <a:rPr lang="es-ES" dirty="0">
                <a:effectLst/>
              </a:rPr>
              <a:t> of </a:t>
            </a:r>
            <a:r>
              <a:rPr lang="es-ES" dirty="0" err="1">
                <a:effectLst/>
              </a:rPr>
              <a:t>the</a:t>
            </a:r>
            <a:r>
              <a:rPr lang="es-ES" dirty="0">
                <a:effectLst/>
              </a:rPr>
              <a:t> Council of </a:t>
            </a:r>
            <a:r>
              <a:rPr lang="es-ES" dirty="0" err="1">
                <a:effectLst/>
              </a:rPr>
              <a:t>the</a:t>
            </a:r>
            <a:r>
              <a:rPr lang="es-ES" dirty="0">
                <a:effectLst/>
              </a:rPr>
              <a:t> EU, </a:t>
            </a:r>
            <a:r>
              <a:rPr lang="es-ES" dirty="0" err="1">
                <a:effectLst/>
              </a:rPr>
              <a:t>when</a:t>
            </a:r>
            <a:r>
              <a:rPr lang="es-ES" dirty="0">
                <a:effectLst/>
              </a:rPr>
              <a:t> </a:t>
            </a:r>
            <a:r>
              <a:rPr lang="es-ES" dirty="0" err="1">
                <a:effectLst/>
              </a:rPr>
              <a:t>the</a:t>
            </a:r>
            <a:r>
              <a:rPr lang="es-ES" dirty="0">
                <a:effectLst/>
              </a:rPr>
              <a:t> </a:t>
            </a:r>
            <a:r>
              <a:rPr lang="es-ES" dirty="0" err="1">
                <a:effectLst/>
              </a:rPr>
              <a:t>cluster</a:t>
            </a:r>
            <a:r>
              <a:rPr lang="es-ES" dirty="0">
                <a:effectLst/>
              </a:rPr>
              <a:t> </a:t>
            </a:r>
            <a:r>
              <a:rPr lang="es-ES" dirty="0" err="1">
                <a:effectLst/>
              </a:rPr>
              <a:t>created</a:t>
            </a:r>
            <a:r>
              <a:rPr lang="es-ES" dirty="0">
                <a:effectLst/>
              </a:rPr>
              <a:t> a series of </a:t>
            </a:r>
            <a:r>
              <a:rPr lang="es-ES" dirty="0" err="1">
                <a:effectLst/>
              </a:rPr>
              <a:t>competitions</a:t>
            </a:r>
            <a:r>
              <a:rPr lang="es-ES" dirty="0">
                <a:effectLst/>
              </a:rPr>
              <a:t> at </a:t>
            </a:r>
            <a:r>
              <a:rPr lang="es-ES" dirty="0" err="1">
                <a:effectLst/>
              </a:rPr>
              <a:t>several</a:t>
            </a:r>
            <a:r>
              <a:rPr lang="es-ES" dirty="0">
                <a:effectLst/>
              </a:rPr>
              <a:t> </a:t>
            </a:r>
            <a:r>
              <a:rPr lang="es-ES" dirty="0" err="1">
                <a:effectLst/>
              </a:rPr>
              <a:t>secondary</a:t>
            </a:r>
            <a:r>
              <a:rPr lang="es-ES" dirty="0">
                <a:effectLst/>
              </a:rPr>
              <a:t> </a:t>
            </a:r>
            <a:r>
              <a:rPr lang="es-ES" dirty="0" err="1">
                <a:effectLst/>
              </a:rPr>
              <a:t>schools</a:t>
            </a:r>
            <a:r>
              <a:rPr lang="es-ES" dirty="0">
                <a:effectLst/>
              </a:rPr>
              <a:t> in </a:t>
            </a:r>
            <a:r>
              <a:rPr lang="es-ES" dirty="0" err="1">
                <a:effectLst/>
              </a:rPr>
              <a:t>the</a:t>
            </a:r>
            <a:r>
              <a:rPr lang="es-ES" dirty="0">
                <a:effectLst/>
              </a:rPr>
              <a:t> </a:t>
            </a:r>
            <a:r>
              <a:rPr lang="es-ES" dirty="0" err="1">
                <a:effectLst/>
              </a:rPr>
              <a:t>Trnava</a:t>
            </a:r>
            <a:r>
              <a:rPr lang="es-ES" dirty="0">
                <a:effectLst/>
              </a:rPr>
              <a:t> </a:t>
            </a:r>
            <a:r>
              <a:rPr lang="es-ES" dirty="0" err="1">
                <a:effectLst/>
              </a:rPr>
              <a:t>region</a:t>
            </a:r>
            <a:r>
              <a:rPr lang="es-ES" dirty="0">
                <a:effectLst/>
              </a:rPr>
              <a:t> </a:t>
            </a:r>
            <a:r>
              <a:rPr lang="es-ES" dirty="0" err="1">
                <a:effectLst/>
              </a:rPr>
              <a:t>aimed</a:t>
            </a:r>
            <a:r>
              <a:rPr lang="es-ES" dirty="0">
                <a:effectLst/>
              </a:rPr>
              <a:t> at </a:t>
            </a:r>
            <a:r>
              <a:rPr lang="es-ES" dirty="0" err="1">
                <a:effectLst/>
              </a:rPr>
              <a:t>testing</a:t>
            </a:r>
            <a:r>
              <a:rPr lang="es-ES" dirty="0">
                <a:effectLst/>
              </a:rPr>
              <a:t> </a:t>
            </a:r>
            <a:r>
              <a:rPr lang="es-ES" dirty="0" err="1">
                <a:effectLst/>
              </a:rPr>
              <a:t>students</a:t>
            </a:r>
            <a:r>
              <a:rPr lang="es-ES" dirty="0">
                <a:effectLst/>
              </a:rPr>
              <a:t>' </a:t>
            </a:r>
            <a:r>
              <a:rPr lang="es-ES" dirty="0" err="1">
                <a:effectLst/>
              </a:rPr>
              <a:t>knowledge</a:t>
            </a:r>
            <a:r>
              <a:rPr lang="es-ES" dirty="0">
                <a:effectLst/>
              </a:rPr>
              <a:t> of </a:t>
            </a:r>
            <a:r>
              <a:rPr lang="es-ES" dirty="0" err="1">
                <a:effectLst/>
              </a:rPr>
              <a:t>the</a:t>
            </a:r>
            <a:r>
              <a:rPr lang="es-ES" dirty="0">
                <a:effectLst/>
              </a:rPr>
              <a:t> </a:t>
            </a:r>
            <a:r>
              <a:rPr lang="es-ES" dirty="0" err="1">
                <a:effectLst/>
              </a:rPr>
              <a:t>European</a:t>
            </a:r>
            <a:r>
              <a:rPr lang="es-ES" dirty="0">
                <a:effectLst/>
              </a:rPr>
              <a:t> </a:t>
            </a:r>
            <a:r>
              <a:rPr lang="es-ES" dirty="0" err="1">
                <a:effectLst/>
              </a:rPr>
              <a:t>Union</a:t>
            </a:r>
            <a:r>
              <a:rPr lang="es-ES" dirty="0">
                <a:effectLst/>
              </a:rPr>
              <a:t> and </a:t>
            </a:r>
            <a:r>
              <a:rPr lang="es-ES" dirty="0" err="1">
                <a:effectLst/>
              </a:rPr>
              <a:t>European</a:t>
            </a:r>
            <a:r>
              <a:rPr lang="es-ES" dirty="0">
                <a:effectLst/>
              </a:rPr>
              <a:t> </a:t>
            </a:r>
            <a:r>
              <a:rPr lang="es-ES" dirty="0" err="1">
                <a:effectLst/>
              </a:rPr>
              <a:t>policies</a:t>
            </a:r>
            <a:r>
              <a:rPr lang="es-ES" dirty="0">
                <a:effectLst/>
              </a:rPr>
              <a:t>. </a:t>
            </a:r>
            <a:r>
              <a:rPr lang="es-ES" dirty="0" err="1">
                <a:effectLst/>
              </a:rPr>
              <a:t>Several</a:t>
            </a:r>
            <a:r>
              <a:rPr lang="es-ES" dirty="0">
                <a:effectLst/>
              </a:rPr>
              <a:t> </a:t>
            </a:r>
            <a:r>
              <a:rPr lang="es-ES" dirty="0" err="1">
                <a:effectLst/>
              </a:rPr>
              <a:t>competition</a:t>
            </a:r>
            <a:r>
              <a:rPr lang="es-ES" dirty="0">
                <a:effectLst/>
              </a:rPr>
              <a:t> </a:t>
            </a:r>
            <a:r>
              <a:rPr lang="es-ES" dirty="0" err="1">
                <a:effectLst/>
              </a:rPr>
              <a:t>teams</a:t>
            </a:r>
            <a:r>
              <a:rPr lang="es-ES" dirty="0">
                <a:effectLst/>
              </a:rPr>
              <a:t> </a:t>
            </a:r>
            <a:r>
              <a:rPr lang="es-ES" dirty="0" err="1">
                <a:effectLst/>
              </a:rPr>
              <a:t>were</a:t>
            </a:r>
            <a:r>
              <a:rPr lang="es-ES" dirty="0">
                <a:effectLst/>
              </a:rPr>
              <a:t> </a:t>
            </a:r>
            <a:r>
              <a:rPr lang="es-ES" dirty="0" err="1">
                <a:effectLst/>
              </a:rPr>
              <a:t>created</a:t>
            </a:r>
            <a:r>
              <a:rPr lang="es-ES" dirty="0">
                <a:effectLst/>
              </a:rPr>
              <a:t> at </a:t>
            </a:r>
            <a:r>
              <a:rPr lang="es-ES" dirty="0" err="1">
                <a:effectLst/>
              </a:rPr>
              <a:t>each</a:t>
            </a:r>
            <a:r>
              <a:rPr lang="es-ES" dirty="0">
                <a:effectLst/>
              </a:rPr>
              <a:t> </a:t>
            </a:r>
            <a:r>
              <a:rPr lang="es-ES" dirty="0" err="1">
                <a:effectLst/>
              </a:rPr>
              <a:t>school</a:t>
            </a:r>
            <a:r>
              <a:rPr lang="es-ES" dirty="0">
                <a:effectLst/>
              </a:rPr>
              <a:t> and </a:t>
            </a:r>
            <a:r>
              <a:rPr lang="es-ES" dirty="0" err="1">
                <a:effectLst/>
              </a:rPr>
              <a:t>the</a:t>
            </a:r>
            <a:r>
              <a:rPr lang="es-ES" dirty="0">
                <a:effectLst/>
              </a:rPr>
              <a:t> </a:t>
            </a:r>
            <a:r>
              <a:rPr lang="es-ES" dirty="0" err="1">
                <a:effectLst/>
              </a:rPr>
              <a:t>best</a:t>
            </a:r>
            <a:r>
              <a:rPr lang="es-ES" dirty="0">
                <a:effectLst/>
              </a:rPr>
              <a:t> </a:t>
            </a:r>
            <a:r>
              <a:rPr lang="es-ES" dirty="0" err="1">
                <a:effectLst/>
              </a:rPr>
              <a:t>ones</a:t>
            </a:r>
            <a:r>
              <a:rPr lang="es-ES" dirty="0">
                <a:effectLst/>
              </a:rPr>
              <a:t> </a:t>
            </a:r>
            <a:r>
              <a:rPr lang="es-ES" dirty="0" err="1">
                <a:effectLst/>
              </a:rPr>
              <a:t>advanced</a:t>
            </a:r>
            <a:r>
              <a:rPr lang="es-ES" dirty="0">
                <a:effectLst/>
              </a:rPr>
              <a:t> to </a:t>
            </a:r>
            <a:r>
              <a:rPr lang="es-ES" dirty="0" err="1">
                <a:effectLst/>
              </a:rPr>
              <a:t>the</a:t>
            </a:r>
            <a:r>
              <a:rPr lang="es-ES" dirty="0">
                <a:effectLst/>
              </a:rPr>
              <a:t> </a:t>
            </a:r>
            <a:r>
              <a:rPr lang="es-ES" dirty="0" err="1">
                <a:effectLst/>
              </a:rPr>
              <a:t>semifinals</a:t>
            </a:r>
            <a:r>
              <a:rPr lang="es-ES" dirty="0">
                <a:effectLst/>
              </a:rPr>
              <a:t> and </a:t>
            </a:r>
            <a:r>
              <a:rPr lang="es-ES" dirty="0" err="1">
                <a:effectLst/>
              </a:rPr>
              <a:t>finals</a:t>
            </a:r>
            <a:r>
              <a:rPr lang="es-ES" dirty="0">
                <a:effectLst/>
              </a:rPr>
              <a:t>. </a:t>
            </a:r>
            <a:r>
              <a:rPr lang="es-ES" dirty="0" err="1">
                <a:effectLst/>
              </a:rPr>
              <a:t>The</a:t>
            </a:r>
            <a:r>
              <a:rPr lang="es-ES" dirty="0">
                <a:effectLst/>
              </a:rPr>
              <a:t> </a:t>
            </a:r>
            <a:r>
              <a:rPr lang="es-ES" dirty="0" err="1">
                <a:effectLst/>
              </a:rPr>
              <a:t>game</a:t>
            </a:r>
            <a:r>
              <a:rPr lang="es-ES" dirty="0">
                <a:effectLst/>
              </a:rPr>
              <a:t> </a:t>
            </a:r>
            <a:r>
              <a:rPr lang="es-ES" dirty="0" err="1">
                <a:effectLst/>
              </a:rPr>
              <a:t>was</a:t>
            </a:r>
            <a:r>
              <a:rPr lang="es-ES" dirty="0">
                <a:effectLst/>
              </a:rPr>
              <a:t> </a:t>
            </a:r>
            <a:r>
              <a:rPr lang="es-ES" dirty="0" err="1">
                <a:effectLst/>
              </a:rPr>
              <a:t>implemented</a:t>
            </a:r>
            <a:r>
              <a:rPr lang="es-ES" dirty="0">
                <a:effectLst/>
              </a:rPr>
              <a:t> </a:t>
            </a:r>
            <a:r>
              <a:rPr lang="es-ES" dirty="0" err="1">
                <a:effectLst/>
              </a:rPr>
              <a:t>via</a:t>
            </a:r>
            <a:r>
              <a:rPr lang="es-ES" dirty="0">
                <a:effectLst/>
              </a:rPr>
              <a:t> </a:t>
            </a:r>
            <a:r>
              <a:rPr lang="es-ES" dirty="0" err="1">
                <a:effectLst/>
              </a:rPr>
              <a:t>the</a:t>
            </a:r>
            <a:r>
              <a:rPr lang="es-ES" dirty="0">
                <a:effectLst/>
              </a:rPr>
              <a:t> web, </a:t>
            </a:r>
            <a:r>
              <a:rPr lang="es-ES" dirty="0" err="1">
                <a:effectLst/>
              </a:rPr>
              <a:t>the</a:t>
            </a:r>
            <a:r>
              <a:rPr lang="es-ES" dirty="0">
                <a:effectLst/>
              </a:rPr>
              <a:t> </a:t>
            </a:r>
            <a:r>
              <a:rPr lang="es-ES" dirty="0" err="1">
                <a:effectLst/>
              </a:rPr>
              <a:t>questions</a:t>
            </a:r>
            <a:r>
              <a:rPr lang="es-ES" dirty="0">
                <a:effectLst/>
              </a:rPr>
              <a:t> </a:t>
            </a:r>
            <a:r>
              <a:rPr lang="es-ES" dirty="0" err="1">
                <a:effectLst/>
              </a:rPr>
              <a:t>were</a:t>
            </a:r>
            <a:r>
              <a:rPr lang="es-ES" dirty="0">
                <a:effectLst/>
              </a:rPr>
              <a:t> </a:t>
            </a:r>
            <a:r>
              <a:rPr lang="es-ES" dirty="0" err="1">
                <a:effectLst/>
              </a:rPr>
              <a:t>answered</a:t>
            </a:r>
            <a:r>
              <a:rPr lang="es-ES" dirty="0">
                <a:effectLst/>
              </a:rPr>
              <a:t> </a:t>
            </a:r>
            <a:r>
              <a:rPr lang="es-ES" dirty="0" err="1">
                <a:effectLst/>
              </a:rPr>
              <a:t>by</a:t>
            </a:r>
            <a:r>
              <a:rPr lang="es-ES" dirty="0">
                <a:effectLst/>
              </a:rPr>
              <a:t> </a:t>
            </a:r>
            <a:r>
              <a:rPr lang="es-ES" dirty="0" err="1">
                <a:effectLst/>
              </a:rPr>
              <a:t>choosing</a:t>
            </a:r>
            <a:r>
              <a:rPr lang="es-ES" dirty="0">
                <a:effectLst/>
              </a:rPr>
              <a:t> </a:t>
            </a:r>
            <a:r>
              <a:rPr lang="es-ES" dirty="0" err="1">
                <a:effectLst/>
              </a:rPr>
              <a:t>from</a:t>
            </a:r>
            <a:r>
              <a:rPr lang="es-ES" dirty="0">
                <a:effectLst/>
              </a:rPr>
              <a:t> </a:t>
            </a:r>
            <a:r>
              <a:rPr lang="es-ES" dirty="0" err="1">
                <a:effectLst/>
              </a:rPr>
              <a:t>options</a:t>
            </a:r>
            <a:r>
              <a:rPr lang="es-ES" dirty="0">
                <a:effectLst/>
              </a:rPr>
              <a:t> a), b), c), d). </a:t>
            </a:r>
            <a:r>
              <a:rPr lang="es-ES" dirty="0" err="1">
                <a:effectLst/>
              </a:rPr>
              <a:t>After</a:t>
            </a:r>
            <a:r>
              <a:rPr lang="es-ES" dirty="0">
                <a:effectLst/>
              </a:rPr>
              <a:t> </a:t>
            </a:r>
            <a:r>
              <a:rPr lang="es-ES" dirty="0" err="1">
                <a:effectLst/>
              </a:rPr>
              <a:t>the</a:t>
            </a:r>
            <a:r>
              <a:rPr lang="es-ES" dirty="0">
                <a:effectLst/>
              </a:rPr>
              <a:t> </a:t>
            </a:r>
            <a:r>
              <a:rPr lang="es-ES" dirty="0" err="1">
                <a:effectLst/>
              </a:rPr>
              <a:t>end</a:t>
            </a:r>
            <a:r>
              <a:rPr lang="es-ES" dirty="0">
                <a:effectLst/>
              </a:rPr>
              <a:t> of </a:t>
            </a:r>
            <a:r>
              <a:rPr lang="es-ES" dirty="0" err="1">
                <a:effectLst/>
              </a:rPr>
              <a:t>the</a:t>
            </a:r>
            <a:r>
              <a:rPr lang="es-ES" dirty="0">
                <a:effectLst/>
              </a:rPr>
              <a:t> </a:t>
            </a:r>
            <a:r>
              <a:rPr lang="es-ES" dirty="0" err="1">
                <a:effectLst/>
              </a:rPr>
              <a:t>competition</a:t>
            </a:r>
            <a:r>
              <a:rPr lang="es-ES" dirty="0">
                <a:effectLst/>
              </a:rPr>
              <a:t>, </a:t>
            </a:r>
            <a:r>
              <a:rPr lang="es-ES" dirty="0" err="1">
                <a:effectLst/>
              </a:rPr>
              <a:t>the</a:t>
            </a:r>
            <a:r>
              <a:rPr lang="es-ES" dirty="0">
                <a:effectLst/>
              </a:rPr>
              <a:t> </a:t>
            </a:r>
            <a:r>
              <a:rPr lang="es-ES" dirty="0" err="1">
                <a:effectLst/>
              </a:rPr>
              <a:t>game</a:t>
            </a:r>
            <a:r>
              <a:rPr lang="es-ES" dirty="0">
                <a:effectLst/>
              </a:rPr>
              <a:t> </a:t>
            </a:r>
            <a:r>
              <a:rPr lang="es-ES" dirty="0" err="1">
                <a:effectLst/>
              </a:rPr>
              <a:t>was</a:t>
            </a:r>
            <a:r>
              <a:rPr lang="es-ES" dirty="0">
                <a:effectLst/>
              </a:rPr>
              <a:t> of </a:t>
            </a:r>
            <a:r>
              <a:rPr lang="es-ES" dirty="0" err="1">
                <a:effectLst/>
              </a:rPr>
              <a:t>interest</a:t>
            </a:r>
            <a:r>
              <a:rPr lang="es-ES" dirty="0">
                <a:effectLst/>
              </a:rPr>
              <a:t> to </a:t>
            </a:r>
            <a:r>
              <a:rPr lang="es-ES" dirty="0" err="1">
                <a:effectLst/>
              </a:rPr>
              <a:t>the</a:t>
            </a:r>
            <a:r>
              <a:rPr lang="es-ES" dirty="0">
                <a:effectLst/>
              </a:rPr>
              <a:t> general </a:t>
            </a:r>
            <a:r>
              <a:rPr lang="es-ES" dirty="0" err="1">
                <a:effectLst/>
              </a:rPr>
              <a:t>public</a:t>
            </a:r>
            <a:r>
              <a:rPr lang="es-ES" dirty="0">
                <a:effectLst/>
              </a:rPr>
              <a:t> </a:t>
            </a:r>
            <a:r>
              <a:rPr lang="es-ES" dirty="0" err="1">
                <a:effectLst/>
              </a:rPr>
              <a:t>for</a:t>
            </a:r>
            <a:r>
              <a:rPr lang="es-ES" dirty="0">
                <a:effectLst/>
              </a:rPr>
              <a:t> </a:t>
            </a:r>
            <a:r>
              <a:rPr lang="es-ES" dirty="0" err="1">
                <a:effectLst/>
              </a:rPr>
              <a:t>several</a:t>
            </a:r>
            <a:r>
              <a:rPr lang="es-ES" dirty="0">
                <a:effectLst/>
              </a:rPr>
              <a:t> more </a:t>
            </a:r>
            <a:r>
              <a:rPr lang="es-ES" dirty="0" err="1">
                <a:effectLst/>
              </a:rPr>
              <a:t>months</a:t>
            </a:r>
            <a:r>
              <a:rPr lang="es-ES" dirty="0">
                <a:effectLst/>
              </a:rPr>
              <a:t>, and </a:t>
            </a:r>
            <a:r>
              <a:rPr lang="es-ES" dirty="0" err="1">
                <a:effectLst/>
              </a:rPr>
              <a:t>they</a:t>
            </a:r>
            <a:r>
              <a:rPr lang="es-ES" dirty="0">
                <a:effectLst/>
              </a:rPr>
              <a:t> </a:t>
            </a:r>
            <a:r>
              <a:rPr lang="es-ES" dirty="0" err="1">
                <a:effectLst/>
              </a:rPr>
              <a:t>could</a:t>
            </a:r>
            <a:r>
              <a:rPr lang="es-ES" dirty="0">
                <a:effectLst/>
              </a:rPr>
              <a:t> </a:t>
            </a:r>
            <a:r>
              <a:rPr lang="es-ES" dirty="0" err="1">
                <a:effectLst/>
              </a:rPr>
              <a:t>play</a:t>
            </a:r>
            <a:r>
              <a:rPr lang="es-ES" dirty="0">
                <a:effectLst/>
              </a:rPr>
              <a:t> </a:t>
            </a:r>
            <a:r>
              <a:rPr lang="es-ES" dirty="0" err="1">
                <a:effectLst/>
              </a:rPr>
              <a:t>this</a:t>
            </a:r>
            <a:r>
              <a:rPr lang="es-ES" dirty="0">
                <a:effectLst/>
              </a:rPr>
              <a:t> </a:t>
            </a:r>
            <a:r>
              <a:rPr lang="es-ES" dirty="0" err="1">
                <a:effectLst/>
              </a:rPr>
              <a:t>game</a:t>
            </a:r>
            <a:r>
              <a:rPr lang="es-ES" dirty="0">
                <a:effectLst/>
              </a:rPr>
              <a:t> </a:t>
            </a:r>
            <a:r>
              <a:rPr lang="es-ES" dirty="0" err="1">
                <a:effectLst/>
              </a:rPr>
              <a:t>outside</a:t>
            </a:r>
            <a:r>
              <a:rPr lang="es-ES" dirty="0">
                <a:effectLst/>
              </a:rPr>
              <a:t> </a:t>
            </a:r>
            <a:r>
              <a:rPr lang="es-ES" dirty="0" err="1">
                <a:effectLst/>
              </a:rPr>
              <a:t>the</a:t>
            </a:r>
            <a:r>
              <a:rPr lang="es-ES" dirty="0">
                <a:effectLst/>
              </a:rPr>
              <a:t> </a:t>
            </a:r>
            <a:r>
              <a:rPr lang="es-ES" dirty="0" err="1">
                <a:effectLst/>
              </a:rPr>
              <a:t>official</a:t>
            </a:r>
            <a:r>
              <a:rPr lang="es-ES" dirty="0">
                <a:effectLst/>
              </a:rPr>
              <a:t> </a:t>
            </a:r>
            <a:r>
              <a:rPr lang="es-ES" dirty="0" err="1">
                <a:effectLst/>
              </a:rPr>
              <a:t>competition</a:t>
            </a:r>
            <a:r>
              <a:rPr lang="es-ES" dirty="0">
                <a:effectLst/>
              </a:rPr>
              <a:t>. </a:t>
            </a:r>
          </a:p>
          <a:p>
            <a:r>
              <a:rPr lang="es-ES" dirty="0"/>
              <a:t>Note to </a:t>
            </a:r>
            <a:r>
              <a:rPr lang="es-ES" dirty="0" err="1"/>
              <a:t>slide</a:t>
            </a:r>
            <a:r>
              <a:rPr lang="es-ES" dirty="0"/>
              <a:t> 3: </a:t>
            </a:r>
            <a:r>
              <a:rPr lang="es-ES" dirty="0" err="1"/>
              <a:t>It</a:t>
            </a:r>
            <a:r>
              <a:rPr lang="es-ES" dirty="0"/>
              <a:t> </a:t>
            </a:r>
            <a:r>
              <a:rPr lang="es-ES" dirty="0" err="1"/>
              <a:t>is</a:t>
            </a:r>
            <a:r>
              <a:rPr lang="es-ES" dirty="0"/>
              <a:t> </a:t>
            </a:r>
            <a:r>
              <a:rPr lang="es-ES" dirty="0" err="1"/>
              <a:t>often</a:t>
            </a:r>
            <a:r>
              <a:rPr lang="es-ES" dirty="0"/>
              <a:t> </a:t>
            </a:r>
            <a:r>
              <a:rPr lang="es-ES" dirty="0" err="1"/>
              <a:t>also</a:t>
            </a:r>
            <a:r>
              <a:rPr lang="es-ES" dirty="0"/>
              <a:t> </a:t>
            </a:r>
            <a:r>
              <a:rPr lang="es-ES" dirty="0" err="1"/>
              <a:t>about</a:t>
            </a:r>
            <a:r>
              <a:rPr lang="es-ES" dirty="0"/>
              <a:t> </a:t>
            </a:r>
            <a:r>
              <a:rPr lang="es-ES" dirty="0" err="1"/>
              <a:t>the</a:t>
            </a:r>
            <a:r>
              <a:rPr lang="es-ES" dirty="0"/>
              <a:t> </a:t>
            </a:r>
            <a:r>
              <a:rPr lang="es-ES" dirty="0" err="1"/>
              <a:t>involvement</a:t>
            </a:r>
            <a:r>
              <a:rPr lang="es-ES" dirty="0"/>
              <a:t> of </a:t>
            </a:r>
            <a:r>
              <a:rPr lang="es-ES" dirty="0" err="1"/>
              <a:t>citizens</a:t>
            </a:r>
            <a:r>
              <a:rPr lang="es-ES" dirty="0"/>
              <a:t> in </a:t>
            </a:r>
            <a:r>
              <a:rPr lang="es-ES" dirty="0" err="1"/>
              <a:t>what</a:t>
            </a:r>
            <a:r>
              <a:rPr lang="es-ES" dirty="0"/>
              <a:t> </a:t>
            </a:r>
            <a:r>
              <a:rPr lang="es-ES" dirty="0" err="1"/>
              <a:t>is</a:t>
            </a:r>
            <a:r>
              <a:rPr lang="es-ES" dirty="0"/>
              <a:t> happening in </a:t>
            </a:r>
            <a:r>
              <a:rPr lang="es-ES" dirty="0" err="1"/>
              <a:t>municipalities</a:t>
            </a:r>
            <a:r>
              <a:rPr lang="es-ES" dirty="0"/>
              <a:t>, </a:t>
            </a:r>
            <a:r>
              <a:rPr lang="es-ES" dirty="0" err="1"/>
              <a:t>cities</a:t>
            </a:r>
            <a:r>
              <a:rPr lang="es-ES" dirty="0"/>
              <a:t>. </a:t>
            </a:r>
            <a:r>
              <a:rPr lang="es-ES" dirty="0" err="1">
                <a:effectLst/>
              </a:rPr>
              <a:t>Examples</a:t>
            </a:r>
            <a:r>
              <a:rPr lang="es-ES" dirty="0">
                <a:effectLst/>
              </a:rPr>
              <a:t> are </a:t>
            </a:r>
            <a:r>
              <a:rPr lang="es-ES" dirty="0" err="1">
                <a:effectLst/>
              </a:rPr>
              <a:t>given</a:t>
            </a:r>
            <a:r>
              <a:rPr lang="es-ES" dirty="0">
                <a:effectLst/>
              </a:rPr>
              <a:t> of </a:t>
            </a:r>
            <a:r>
              <a:rPr lang="es-ES" dirty="0" err="1">
                <a:effectLst/>
              </a:rPr>
              <a:t>how</a:t>
            </a:r>
            <a:r>
              <a:rPr lang="es-ES" dirty="0">
                <a:effectLst/>
              </a:rPr>
              <a:t> </a:t>
            </a:r>
            <a:r>
              <a:rPr lang="es-ES" dirty="0" err="1">
                <a:effectLst/>
              </a:rPr>
              <a:t>citizens</a:t>
            </a:r>
            <a:r>
              <a:rPr lang="es-ES" dirty="0">
                <a:effectLst/>
              </a:rPr>
              <a:t> </a:t>
            </a:r>
            <a:r>
              <a:rPr lang="es-ES" dirty="0" err="1">
                <a:effectLst/>
              </a:rPr>
              <a:t>have</a:t>
            </a:r>
            <a:r>
              <a:rPr lang="es-ES" dirty="0">
                <a:effectLst/>
              </a:rPr>
              <a:t> </a:t>
            </a:r>
            <a:r>
              <a:rPr lang="es-ES" dirty="0" err="1">
                <a:effectLst/>
              </a:rPr>
              <a:t>been</a:t>
            </a:r>
            <a:r>
              <a:rPr lang="es-ES" dirty="0">
                <a:effectLst/>
              </a:rPr>
              <a:t> </a:t>
            </a:r>
            <a:r>
              <a:rPr lang="es-ES" dirty="0" err="1">
                <a:effectLst/>
              </a:rPr>
              <a:t>involved</a:t>
            </a:r>
            <a:r>
              <a:rPr lang="es-ES" dirty="0">
                <a:effectLst/>
              </a:rPr>
              <a:t>, </a:t>
            </a:r>
            <a:r>
              <a:rPr lang="es-ES" dirty="0" err="1">
                <a:effectLst/>
              </a:rPr>
              <a:t>for</a:t>
            </a:r>
            <a:r>
              <a:rPr lang="es-ES" dirty="0">
                <a:effectLst/>
              </a:rPr>
              <a:t> </a:t>
            </a:r>
            <a:r>
              <a:rPr lang="es-ES" dirty="0" err="1">
                <a:effectLst/>
              </a:rPr>
              <a:t>example</a:t>
            </a:r>
            <a:r>
              <a:rPr lang="es-ES" dirty="0">
                <a:effectLst/>
              </a:rPr>
              <a:t>, in </a:t>
            </a:r>
            <a:r>
              <a:rPr lang="es-ES" dirty="0" err="1">
                <a:effectLst/>
              </a:rPr>
              <a:t>their</a:t>
            </a:r>
            <a:r>
              <a:rPr lang="es-ES" dirty="0">
                <a:effectLst/>
              </a:rPr>
              <a:t> </a:t>
            </a:r>
            <a:r>
              <a:rPr lang="es-ES" dirty="0" err="1">
                <a:effectLst/>
              </a:rPr>
              <a:t>participation</a:t>
            </a:r>
            <a:r>
              <a:rPr lang="es-ES" dirty="0">
                <a:effectLst/>
              </a:rPr>
              <a:t> in </a:t>
            </a:r>
            <a:r>
              <a:rPr lang="es-ES" dirty="0" err="1">
                <a:effectLst/>
              </a:rPr>
              <a:t>draft</a:t>
            </a:r>
            <a:r>
              <a:rPr lang="es-ES" dirty="0">
                <a:effectLst/>
              </a:rPr>
              <a:t> </a:t>
            </a:r>
            <a:r>
              <a:rPr lang="es-ES" dirty="0" err="1">
                <a:effectLst/>
              </a:rPr>
              <a:t>participatory</a:t>
            </a:r>
            <a:r>
              <a:rPr lang="es-ES" dirty="0">
                <a:effectLst/>
              </a:rPr>
              <a:t> </a:t>
            </a:r>
            <a:r>
              <a:rPr lang="es-ES" dirty="0" err="1">
                <a:effectLst/>
              </a:rPr>
              <a:t>budgets</a:t>
            </a:r>
            <a:r>
              <a:rPr lang="es-ES" dirty="0">
                <a:effectLst/>
              </a:rPr>
              <a:t>, </a:t>
            </a:r>
            <a:r>
              <a:rPr lang="es-ES" dirty="0" err="1">
                <a:effectLst/>
              </a:rPr>
              <a:t>but</a:t>
            </a:r>
            <a:r>
              <a:rPr lang="es-ES" dirty="0">
                <a:effectLst/>
              </a:rPr>
              <a:t> </a:t>
            </a:r>
            <a:r>
              <a:rPr lang="es-ES" dirty="0" err="1">
                <a:effectLst/>
              </a:rPr>
              <a:t>also</a:t>
            </a:r>
            <a:r>
              <a:rPr lang="es-ES" dirty="0">
                <a:effectLst/>
              </a:rPr>
              <a:t> in </a:t>
            </a:r>
            <a:r>
              <a:rPr lang="es-ES" dirty="0" err="1">
                <a:effectLst/>
              </a:rPr>
              <a:t>specific</a:t>
            </a:r>
            <a:r>
              <a:rPr lang="es-ES" dirty="0">
                <a:effectLst/>
              </a:rPr>
              <a:t> </a:t>
            </a:r>
            <a:r>
              <a:rPr lang="es-ES" dirty="0" err="1">
                <a:effectLst/>
              </a:rPr>
              <a:t>activities</a:t>
            </a:r>
            <a:r>
              <a:rPr lang="es-ES" dirty="0">
                <a:effectLst/>
              </a:rPr>
              <a:t> - </a:t>
            </a:r>
            <a:r>
              <a:rPr lang="es-ES" dirty="0" err="1">
                <a:effectLst/>
              </a:rPr>
              <a:t>such</a:t>
            </a:r>
            <a:r>
              <a:rPr lang="es-ES" dirty="0">
                <a:effectLst/>
              </a:rPr>
              <a:t> as personal </a:t>
            </a:r>
            <a:r>
              <a:rPr lang="es-ES" dirty="0" err="1">
                <a:effectLst/>
              </a:rPr>
              <a:t>participation</a:t>
            </a:r>
            <a:r>
              <a:rPr lang="es-ES" dirty="0">
                <a:effectLst/>
              </a:rPr>
              <a:t> in </a:t>
            </a:r>
            <a:r>
              <a:rPr lang="es-ES" dirty="0" err="1">
                <a:effectLst/>
              </a:rPr>
              <a:t>discussions</a:t>
            </a:r>
            <a:r>
              <a:rPr lang="es-ES" dirty="0">
                <a:effectLst/>
              </a:rPr>
              <a:t>, </a:t>
            </a:r>
            <a:r>
              <a:rPr lang="es-ES" dirty="0" err="1">
                <a:effectLst/>
              </a:rPr>
              <a:t>thematic</a:t>
            </a:r>
            <a:r>
              <a:rPr lang="es-ES" dirty="0">
                <a:effectLst/>
              </a:rPr>
              <a:t> </a:t>
            </a:r>
            <a:r>
              <a:rPr lang="es-ES" dirty="0" err="1">
                <a:effectLst/>
              </a:rPr>
              <a:t>events</a:t>
            </a:r>
            <a:r>
              <a:rPr lang="es-ES" dirty="0">
                <a:effectLst/>
              </a:rPr>
              <a:t>, </a:t>
            </a:r>
            <a:r>
              <a:rPr lang="es-ES" dirty="0" err="1">
                <a:effectLst/>
              </a:rPr>
              <a:t>excursions</a:t>
            </a:r>
            <a:r>
              <a:rPr lang="es-ES" dirty="0">
                <a:effectLst/>
              </a:rPr>
              <a:t>, etc., </a:t>
            </a:r>
            <a:r>
              <a:rPr lang="es-ES" dirty="0" err="1">
                <a:effectLst/>
              </a:rPr>
              <a:t>comparing</a:t>
            </a:r>
            <a:r>
              <a:rPr lang="es-ES" dirty="0">
                <a:effectLst/>
              </a:rPr>
              <a:t> </a:t>
            </a:r>
            <a:r>
              <a:rPr lang="es-ES" dirty="0" err="1">
                <a:effectLst/>
              </a:rPr>
              <a:t>the</a:t>
            </a:r>
            <a:r>
              <a:rPr lang="es-ES" dirty="0">
                <a:effectLst/>
              </a:rPr>
              <a:t> </a:t>
            </a:r>
            <a:r>
              <a:rPr lang="es-ES" dirty="0" err="1">
                <a:effectLst/>
              </a:rPr>
              <a:t>level</a:t>
            </a:r>
            <a:r>
              <a:rPr lang="es-ES" dirty="0">
                <a:effectLst/>
              </a:rPr>
              <a:t> of </a:t>
            </a:r>
            <a:r>
              <a:rPr lang="es-ES" dirty="0" err="1">
                <a:effectLst/>
              </a:rPr>
              <a:t>effort</a:t>
            </a:r>
            <a:r>
              <a:rPr lang="es-ES" dirty="0">
                <a:effectLst/>
              </a:rPr>
              <a:t> </a:t>
            </a:r>
            <a:r>
              <a:rPr lang="es-ES" dirty="0" err="1">
                <a:effectLst/>
              </a:rPr>
              <a:t>required</a:t>
            </a:r>
            <a:r>
              <a:rPr lang="es-ES" dirty="0">
                <a:effectLst/>
              </a:rPr>
              <a:t> to </a:t>
            </a:r>
            <a:r>
              <a:rPr lang="es-ES" dirty="0" err="1">
                <a:effectLst/>
              </a:rPr>
              <a:t>activate</a:t>
            </a:r>
            <a:r>
              <a:rPr lang="es-ES" dirty="0">
                <a:effectLst/>
              </a:rPr>
              <a:t> a </a:t>
            </a:r>
            <a:r>
              <a:rPr lang="es-ES" dirty="0" err="1">
                <a:effectLst/>
              </a:rPr>
              <a:t>certain</a:t>
            </a:r>
            <a:r>
              <a:rPr lang="es-ES" dirty="0">
                <a:effectLst/>
              </a:rPr>
              <a:t> </a:t>
            </a:r>
            <a:r>
              <a:rPr lang="es-ES" dirty="0" err="1">
                <a:effectLst/>
              </a:rPr>
              <a:t>group</a:t>
            </a:r>
            <a:r>
              <a:rPr lang="es-ES" dirty="0">
                <a:effectLst/>
              </a:rPr>
              <a:t> of </a:t>
            </a:r>
            <a:r>
              <a:rPr lang="es-ES" dirty="0" err="1">
                <a:effectLst/>
              </a:rPr>
              <a:t>citizens</a:t>
            </a:r>
            <a:r>
              <a:rPr lang="es-ES" dirty="0">
                <a:effectLst/>
              </a:rPr>
              <a:t>. </a:t>
            </a:r>
            <a:r>
              <a:rPr lang="es-ES" dirty="0" err="1">
                <a:effectLst/>
              </a:rPr>
              <a:t>compared</a:t>
            </a:r>
            <a:r>
              <a:rPr lang="es-ES" dirty="0">
                <a:effectLst/>
              </a:rPr>
              <a:t> to </a:t>
            </a:r>
            <a:r>
              <a:rPr lang="es-ES" dirty="0" err="1">
                <a:effectLst/>
              </a:rPr>
              <a:t>another</a:t>
            </a:r>
            <a:r>
              <a:rPr lang="es-ES" dirty="0">
                <a:effectLst/>
              </a:rPr>
              <a:t> </a:t>
            </a:r>
            <a:r>
              <a:rPr lang="es-ES" dirty="0" err="1">
                <a:effectLst/>
              </a:rPr>
              <a:t>group</a:t>
            </a:r>
            <a:r>
              <a:rPr lang="es-ES" dirty="0">
                <a:effectLst/>
              </a:rPr>
              <a:t> and </a:t>
            </a:r>
            <a:r>
              <a:rPr lang="es-ES" dirty="0" err="1">
                <a:effectLst/>
              </a:rPr>
              <a:t>the</a:t>
            </a:r>
            <a:r>
              <a:rPr lang="es-ES" dirty="0">
                <a:effectLst/>
              </a:rPr>
              <a:t> </a:t>
            </a:r>
            <a:r>
              <a:rPr lang="es-ES" dirty="0" err="1">
                <a:effectLst/>
              </a:rPr>
              <a:t>like</a:t>
            </a:r>
            <a:r>
              <a:rPr lang="es-ES" dirty="0">
                <a:effectLst/>
              </a:rPr>
              <a:t>. A </a:t>
            </a:r>
            <a:r>
              <a:rPr lang="es-ES" dirty="0" err="1">
                <a:effectLst/>
              </a:rPr>
              <a:t>successfully</a:t>
            </a:r>
            <a:r>
              <a:rPr lang="es-ES" dirty="0">
                <a:effectLst/>
              </a:rPr>
              <a:t> </a:t>
            </a:r>
            <a:r>
              <a:rPr lang="es-ES" dirty="0" err="1">
                <a:effectLst/>
              </a:rPr>
              <a:t>organized</a:t>
            </a:r>
            <a:r>
              <a:rPr lang="es-ES" dirty="0">
                <a:effectLst/>
              </a:rPr>
              <a:t> </a:t>
            </a:r>
            <a:r>
              <a:rPr lang="es-ES" dirty="0" err="1">
                <a:effectLst/>
              </a:rPr>
              <a:t>activity</a:t>
            </a:r>
            <a:r>
              <a:rPr lang="es-ES" dirty="0">
                <a:effectLst/>
              </a:rPr>
              <a:t>, </a:t>
            </a:r>
            <a:r>
              <a:rPr lang="es-ES" dirty="0" err="1">
                <a:effectLst/>
              </a:rPr>
              <a:t>such</a:t>
            </a:r>
            <a:r>
              <a:rPr lang="es-ES" dirty="0">
                <a:effectLst/>
              </a:rPr>
              <a:t> as a </a:t>
            </a:r>
            <a:r>
              <a:rPr lang="es-ES" dirty="0" err="1">
                <a:effectLst/>
              </a:rPr>
              <a:t>discussion</a:t>
            </a:r>
            <a:r>
              <a:rPr lang="es-ES" dirty="0">
                <a:effectLst/>
              </a:rPr>
              <a:t> </a:t>
            </a:r>
            <a:r>
              <a:rPr lang="es-ES" dirty="0" err="1">
                <a:effectLst/>
              </a:rPr>
              <a:t>with</a:t>
            </a:r>
            <a:r>
              <a:rPr lang="es-ES" dirty="0">
                <a:effectLst/>
              </a:rPr>
              <a:t> a </a:t>
            </a:r>
            <a:r>
              <a:rPr lang="es-ES" dirty="0" err="1">
                <a:effectLst/>
              </a:rPr>
              <a:t>personality</a:t>
            </a:r>
            <a:r>
              <a:rPr lang="es-ES" dirty="0">
                <a:effectLst/>
              </a:rPr>
              <a:t> of cultural, social </a:t>
            </a:r>
            <a:r>
              <a:rPr lang="es-ES" dirty="0" err="1">
                <a:effectLst/>
              </a:rPr>
              <a:t>or</a:t>
            </a:r>
            <a:r>
              <a:rPr lang="es-ES" dirty="0">
                <a:effectLst/>
              </a:rPr>
              <a:t> </a:t>
            </a:r>
            <a:r>
              <a:rPr lang="es-ES" dirty="0" err="1">
                <a:effectLst/>
              </a:rPr>
              <a:t>political</a:t>
            </a:r>
            <a:r>
              <a:rPr lang="es-ES" dirty="0">
                <a:effectLst/>
              </a:rPr>
              <a:t> </a:t>
            </a:r>
            <a:r>
              <a:rPr lang="es-ES" dirty="0" err="1">
                <a:effectLst/>
              </a:rPr>
              <a:t>life</a:t>
            </a:r>
            <a:r>
              <a:rPr lang="es-ES" dirty="0">
                <a:effectLst/>
              </a:rPr>
              <a:t>, </a:t>
            </a:r>
            <a:r>
              <a:rPr lang="es-ES" dirty="0" err="1">
                <a:effectLst/>
              </a:rPr>
              <a:t>is</a:t>
            </a:r>
            <a:r>
              <a:rPr lang="es-ES" dirty="0">
                <a:effectLst/>
              </a:rPr>
              <a:t> </a:t>
            </a:r>
            <a:r>
              <a:rPr lang="es-ES" dirty="0" err="1">
                <a:effectLst/>
              </a:rPr>
              <a:t>usually</a:t>
            </a:r>
            <a:r>
              <a:rPr lang="es-ES" dirty="0">
                <a:effectLst/>
              </a:rPr>
              <a:t> </a:t>
            </a:r>
            <a:r>
              <a:rPr lang="es-ES" dirty="0" err="1">
                <a:effectLst/>
              </a:rPr>
              <a:t>repeated</a:t>
            </a:r>
            <a:r>
              <a:rPr lang="es-ES" dirty="0">
                <a:effectLst/>
              </a:rPr>
              <a:t> </a:t>
            </a:r>
            <a:r>
              <a:rPr lang="es-ES" dirty="0" err="1">
                <a:effectLst/>
              </a:rPr>
              <a:t>elsewhere</a:t>
            </a:r>
            <a:r>
              <a:rPr lang="es-ES" dirty="0">
                <a:effectLst/>
              </a:rPr>
              <a:t> </a:t>
            </a:r>
            <a:r>
              <a:rPr lang="es-ES" dirty="0" err="1">
                <a:effectLst/>
              </a:rPr>
              <a:t>but</a:t>
            </a:r>
            <a:r>
              <a:rPr lang="es-ES" dirty="0">
                <a:effectLst/>
              </a:rPr>
              <a:t> </a:t>
            </a:r>
            <a:r>
              <a:rPr lang="es-ES" dirty="0" err="1">
                <a:effectLst/>
              </a:rPr>
              <a:t>with</a:t>
            </a:r>
            <a:r>
              <a:rPr lang="es-ES" dirty="0">
                <a:effectLst/>
              </a:rPr>
              <a:t> a similar </a:t>
            </a:r>
            <a:r>
              <a:rPr lang="es-ES" dirty="0" err="1">
                <a:effectLst/>
              </a:rPr>
              <a:t>or</a:t>
            </a:r>
            <a:r>
              <a:rPr lang="es-ES" dirty="0">
                <a:effectLst/>
              </a:rPr>
              <a:t> </a:t>
            </a:r>
            <a:r>
              <a:rPr lang="es-ES" dirty="0" err="1">
                <a:effectLst/>
              </a:rPr>
              <a:t>the</a:t>
            </a:r>
            <a:r>
              <a:rPr lang="es-ES" dirty="0">
                <a:effectLst/>
              </a:rPr>
              <a:t> </a:t>
            </a:r>
            <a:r>
              <a:rPr lang="es-ES" dirty="0" err="1">
                <a:effectLst/>
              </a:rPr>
              <a:t>same</a:t>
            </a:r>
            <a:r>
              <a:rPr lang="es-ES" dirty="0">
                <a:effectLst/>
              </a:rPr>
              <a:t> </a:t>
            </a:r>
            <a:r>
              <a:rPr lang="es-ES" dirty="0" err="1">
                <a:effectLst/>
              </a:rPr>
              <a:t>content</a:t>
            </a:r>
            <a:r>
              <a:rPr lang="es-ES" dirty="0">
                <a:effectLst/>
              </a:rPr>
              <a:t> </a:t>
            </a:r>
            <a:r>
              <a:rPr lang="es-ES" dirty="0" err="1">
                <a:effectLst/>
              </a:rPr>
              <a:t>focus</a:t>
            </a:r>
            <a:r>
              <a:rPr lang="es-ES" dirty="0">
                <a:effectLst/>
              </a:rPr>
              <a:t>, as </a:t>
            </a:r>
            <a:r>
              <a:rPr lang="es-ES" dirty="0" err="1">
                <a:effectLst/>
              </a:rPr>
              <a:t>the</a:t>
            </a:r>
            <a:r>
              <a:rPr lang="es-ES" dirty="0">
                <a:effectLst/>
              </a:rPr>
              <a:t> </a:t>
            </a:r>
            <a:r>
              <a:rPr lang="es-ES" dirty="0" err="1">
                <a:effectLst/>
              </a:rPr>
              <a:t>level</a:t>
            </a:r>
            <a:r>
              <a:rPr lang="es-ES" dirty="0">
                <a:effectLst/>
              </a:rPr>
              <a:t> of </a:t>
            </a:r>
            <a:r>
              <a:rPr lang="es-ES" dirty="0" err="1">
                <a:effectLst/>
              </a:rPr>
              <a:t>interest</a:t>
            </a:r>
            <a:r>
              <a:rPr lang="es-ES" dirty="0">
                <a:effectLst/>
              </a:rPr>
              <a:t> and </a:t>
            </a:r>
            <a:r>
              <a:rPr lang="es-ES" dirty="0" err="1">
                <a:effectLst/>
              </a:rPr>
              <a:t>success</a:t>
            </a:r>
            <a:r>
              <a:rPr lang="es-ES" dirty="0">
                <a:effectLst/>
              </a:rPr>
              <a:t> can </a:t>
            </a:r>
            <a:r>
              <a:rPr lang="es-ES" dirty="0" err="1">
                <a:effectLst/>
              </a:rPr>
              <a:t>already</a:t>
            </a:r>
            <a:r>
              <a:rPr lang="es-ES" dirty="0">
                <a:effectLst/>
              </a:rPr>
              <a:t> be </a:t>
            </a:r>
            <a:r>
              <a:rPr lang="es-ES" dirty="0" err="1">
                <a:effectLst/>
              </a:rPr>
              <a:t>assumed</a:t>
            </a:r>
            <a:r>
              <a:rPr lang="es-ES" dirty="0">
                <a:effectLst/>
              </a:rPr>
              <a:t> </a:t>
            </a:r>
            <a:r>
              <a:rPr lang="es-ES" dirty="0" err="1">
                <a:effectLst/>
              </a:rPr>
              <a:t>on</a:t>
            </a:r>
            <a:r>
              <a:rPr lang="es-ES" dirty="0">
                <a:effectLst/>
              </a:rPr>
              <a:t> </a:t>
            </a:r>
            <a:r>
              <a:rPr lang="es-ES" dirty="0" err="1">
                <a:effectLst/>
              </a:rPr>
              <a:t>the</a:t>
            </a:r>
            <a:r>
              <a:rPr lang="es-ES" dirty="0">
                <a:effectLst/>
              </a:rPr>
              <a:t> </a:t>
            </a:r>
            <a:r>
              <a:rPr lang="es-ES" dirty="0" err="1">
                <a:effectLst/>
              </a:rPr>
              <a:t>basis</a:t>
            </a:r>
            <a:r>
              <a:rPr lang="es-ES" dirty="0">
                <a:effectLst/>
              </a:rPr>
              <a:t> of </a:t>
            </a:r>
            <a:r>
              <a:rPr lang="es-ES" dirty="0" err="1">
                <a:effectLst/>
              </a:rPr>
              <a:t>past</a:t>
            </a:r>
            <a:r>
              <a:rPr lang="es-ES" dirty="0">
                <a:effectLst/>
              </a:rPr>
              <a:t> </a:t>
            </a:r>
            <a:r>
              <a:rPr lang="es-ES" dirty="0" err="1">
                <a:effectLst/>
              </a:rPr>
              <a:t>experience</a:t>
            </a:r>
            <a:r>
              <a:rPr lang="es-ES" dirty="0">
                <a:effectLst/>
              </a:rPr>
              <a:t>. </a:t>
            </a:r>
            <a:endParaRPr lang="es-ES" dirty="0"/>
          </a:p>
        </p:txBody>
      </p:sp>
      <p:sp>
        <p:nvSpPr>
          <p:cNvPr id="4" name="Marcador de número de diapositiva 3"/>
          <p:cNvSpPr>
            <a:spLocks noGrp="1"/>
          </p:cNvSpPr>
          <p:nvPr>
            <p:ph type="sldNum" sz="quarter" idx="5"/>
          </p:nvPr>
        </p:nvSpPr>
        <p:spPr/>
        <p:txBody>
          <a:bodyPr/>
          <a:lstStyle/>
          <a:p>
            <a:fld id="{31A9A558-9080-5E49-8F6A-B137FBC81E88}" type="slidenum">
              <a:rPr lang="es-ES" smtClean="0"/>
              <a:t>5</a:t>
            </a:fld>
            <a:endParaRPr lang="es-ES"/>
          </a:p>
        </p:txBody>
      </p:sp>
    </p:spTree>
    <p:extLst>
      <p:ext uri="{BB962C8B-B14F-4D97-AF65-F5344CB8AC3E}">
        <p14:creationId xmlns:p14="http://schemas.microsoft.com/office/powerpoint/2010/main" val="3258914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31A9A558-9080-5E49-8F6A-B137FBC81E88}" type="slidenum">
              <a:rPr lang="es-ES" smtClean="0"/>
              <a:t>6</a:t>
            </a:fld>
            <a:endParaRPr lang="es-ES"/>
          </a:p>
        </p:txBody>
      </p:sp>
    </p:spTree>
    <p:extLst>
      <p:ext uri="{BB962C8B-B14F-4D97-AF65-F5344CB8AC3E}">
        <p14:creationId xmlns:p14="http://schemas.microsoft.com/office/powerpoint/2010/main" val="215230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a:t>Kliknite da biste uredili stil naslova matrice</a:t>
            </a:r>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a:t>Kliknite da biste uredili stil podnaslova matrice</a:t>
            </a:r>
          </a:p>
        </p:txBody>
      </p:sp>
      <p:sp>
        <p:nvSpPr>
          <p:cNvPr id="4" name="Rezervirano mjesto datuma 3"/>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okomitog teksta 2"/>
          <p:cNvSpPr>
            <a:spLocks noGrp="1"/>
          </p:cNvSpPr>
          <p:nvPr>
            <p:ph type="body" orient="vert" idx="1"/>
          </p:nvPr>
        </p:nvSpPr>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a:t>Kliknite da biste uredili stil naslova matrice</a:t>
            </a: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idx="1"/>
          </p:nvPr>
        </p:nvSpPr>
        <p:spPr/>
        <p:txBody>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a:t>Kliknite da biste uredili stil naslova matrice</a:t>
            </a: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stilove teksta matrice</a:t>
            </a:r>
          </a:p>
        </p:txBody>
      </p:sp>
      <p:sp>
        <p:nvSpPr>
          <p:cNvPr id="4" name="Rezervirano mjesto datuma 3"/>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datuma 4"/>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a:t>Kliknite da biste uredili stil naslova matrice</a:t>
            </a: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7" name="Rezervirano mjesto datuma 6"/>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Kliknite da biste uredili stil naslova matrice</a:t>
            </a:r>
          </a:p>
        </p:txBody>
      </p:sp>
      <p:sp>
        <p:nvSpPr>
          <p:cNvPr id="3" name="Rezervirano mjesto datuma 2"/>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a:t>Kliknite da biste uredili stil naslova matrice</a:t>
            </a: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a:t>Kliknite da biste uredili stil naslova matrice</a:t>
            </a: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stilove teksta matrice</a:t>
            </a:r>
          </a:p>
        </p:txBody>
      </p:sp>
      <p:sp>
        <p:nvSpPr>
          <p:cNvPr id="5" name="Rezervirano mjesto datuma 4"/>
          <p:cNvSpPr>
            <a:spLocks noGrp="1"/>
          </p:cNvSpPr>
          <p:nvPr>
            <p:ph type="dt" sz="half" idx="10"/>
          </p:nvPr>
        </p:nvSpPr>
        <p:spPr/>
        <p:txBody>
          <a:bodyPr/>
          <a:lstStyle/>
          <a:p>
            <a:fld id="{FDC1A071-2A74-455A-A49A-8BB21E4AC2F6}" type="datetimeFigureOut">
              <a:rPr lang="sr-Latn-CS" smtClean="0"/>
              <a:pPr/>
              <a:t>21.4.2021.</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6FDD72BF-B849-4E00-8E72-529104776363}"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a:t>Kliknite da biste uredili stil naslova matrice</a:t>
            </a: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a:t>Kliknite da biste uredili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1A071-2A74-455A-A49A-8BB21E4AC2F6}" type="datetimeFigureOut">
              <a:rPr lang="sr-Latn-CS" smtClean="0"/>
              <a:pPr/>
              <a:t>21.4.2021.</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DD72BF-B849-4E00-8E72-529104776363}"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goslovakia.sk/sk" TargetMode="External"/><Relationship Id="rId5" Type="http://schemas.openxmlformats.org/officeDocument/2006/relationships/hyperlink" Target="https://flexitourproject.eu/" TargetMode="Externa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2" cstate="print"/>
          <a:stretch>
            <a:fillRect/>
          </a:stretch>
        </p:blipFill>
        <p:spPr>
          <a:xfrm>
            <a:off x="107504" y="5949280"/>
            <a:ext cx="3131840" cy="748918"/>
          </a:xfrm>
          <a:prstGeom prst="rect">
            <a:avLst/>
          </a:prstGeom>
        </p:spPr>
      </p:pic>
      <p:pic>
        <p:nvPicPr>
          <p:cNvPr id="8" name="Slika 7" descr="InCoop (3).png"/>
          <p:cNvPicPr>
            <a:picLocks noChangeAspect="1"/>
          </p:cNvPicPr>
          <p:nvPr/>
        </p:nvPicPr>
        <p:blipFill>
          <a:blip r:embed="rId3" cstate="print"/>
          <a:stretch>
            <a:fillRect/>
          </a:stretch>
        </p:blipFill>
        <p:spPr>
          <a:xfrm>
            <a:off x="3131840" y="0"/>
            <a:ext cx="5904656" cy="6237312"/>
          </a:xfrm>
          <a:prstGeom prst="rect">
            <a:avLst/>
          </a:prstGeom>
        </p:spPr>
      </p:pic>
      <p:sp>
        <p:nvSpPr>
          <p:cNvPr id="3" name="Marcador de texto 2">
            <a:extLst>
              <a:ext uri="{FF2B5EF4-FFF2-40B4-BE49-F238E27FC236}">
                <a16:creationId xmlns:a16="http://schemas.microsoft.com/office/drawing/2014/main" id="{A195677B-3C44-E945-BB23-EBB33EC24DC5}"/>
              </a:ext>
            </a:extLst>
          </p:cNvPr>
          <p:cNvSpPr>
            <a:spLocks noGrp="1"/>
          </p:cNvSpPr>
          <p:nvPr>
            <p:ph type="body" idx="1"/>
          </p:nvPr>
        </p:nvSpPr>
        <p:spPr>
          <a:xfrm>
            <a:off x="395536" y="1340769"/>
            <a:ext cx="8099177" cy="3066132"/>
          </a:xfrm>
        </p:spPr>
        <p:txBody>
          <a:bodyPr/>
          <a:lstStyle/>
          <a:p>
            <a:r>
              <a:rPr lang="es-ES" sz="3600" dirty="0" err="1">
                <a:solidFill>
                  <a:schemeClr val="tx1"/>
                </a:solidFill>
              </a:rPr>
              <a:t>Incoop</a:t>
            </a:r>
            <a:r>
              <a:rPr lang="es-ES" sz="3600" dirty="0">
                <a:solidFill>
                  <a:schemeClr val="tx1"/>
                </a:solidFill>
              </a:rPr>
              <a:t> </a:t>
            </a:r>
            <a:r>
              <a:rPr lang="es-ES" dirty="0">
                <a:solidFill>
                  <a:schemeClr val="tx1"/>
                </a:solidFill>
              </a:rPr>
              <a:t>– </a:t>
            </a:r>
            <a:r>
              <a:rPr lang="es-ES" dirty="0" err="1">
                <a:solidFill>
                  <a:schemeClr val="tx1"/>
                </a:solidFill>
              </a:rPr>
              <a:t>Kick</a:t>
            </a:r>
            <a:r>
              <a:rPr lang="es-ES" dirty="0">
                <a:solidFill>
                  <a:schemeClr val="tx1"/>
                </a:solidFill>
              </a:rPr>
              <a:t> off Meeting &amp; </a:t>
            </a:r>
            <a:r>
              <a:rPr lang="es-ES" dirty="0" err="1">
                <a:solidFill>
                  <a:schemeClr val="tx1"/>
                </a:solidFill>
              </a:rPr>
              <a:t>Presentation</a:t>
            </a:r>
            <a:r>
              <a:rPr lang="es-ES" dirty="0">
                <a:solidFill>
                  <a:schemeClr val="tx1"/>
                </a:solidFill>
              </a:rPr>
              <a:t> of </a:t>
            </a:r>
            <a:r>
              <a:rPr lang="es-ES" dirty="0" err="1">
                <a:solidFill>
                  <a:schemeClr val="tx1"/>
                </a:solidFill>
              </a:rPr>
              <a:t>the</a:t>
            </a:r>
            <a:r>
              <a:rPr lang="es-ES" dirty="0">
                <a:solidFill>
                  <a:schemeClr val="tx1"/>
                </a:solidFill>
              </a:rPr>
              <a:t> </a:t>
            </a:r>
            <a:r>
              <a:rPr lang="es-ES" dirty="0" err="1">
                <a:solidFill>
                  <a:schemeClr val="tx1"/>
                </a:solidFill>
              </a:rPr>
              <a:t>Situation</a:t>
            </a:r>
            <a:r>
              <a:rPr lang="es-ES" dirty="0">
                <a:solidFill>
                  <a:schemeClr val="tx1"/>
                </a:solidFill>
              </a:rPr>
              <a:t> of </a:t>
            </a:r>
            <a:r>
              <a:rPr lang="es-ES" dirty="0" err="1">
                <a:solidFill>
                  <a:schemeClr val="tx1"/>
                </a:solidFill>
              </a:rPr>
              <a:t>Existing</a:t>
            </a:r>
            <a:r>
              <a:rPr lang="es-ES" dirty="0">
                <a:solidFill>
                  <a:schemeClr val="tx1"/>
                </a:solidFill>
              </a:rPr>
              <a:t> Inter-municipal and Inter-</a:t>
            </a:r>
            <a:r>
              <a:rPr lang="es-ES" dirty="0" err="1">
                <a:solidFill>
                  <a:schemeClr val="tx1"/>
                </a:solidFill>
              </a:rPr>
              <a:t>sectoral</a:t>
            </a:r>
            <a:r>
              <a:rPr lang="es-ES" dirty="0">
                <a:solidFill>
                  <a:schemeClr val="tx1"/>
                </a:solidFill>
              </a:rPr>
              <a:t> </a:t>
            </a:r>
            <a:r>
              <a:rPr lang="es-ES" dirty="0" err="1">
                <a:solidFill>
                  <a:schemeClr val="tx1"/>
                </a:solidFill>
              </a:rPr>
              <a:t>Actors</a:t>
            </a:r>
            <a:r>
              <a:rPr lang="es-ES" dirty="0">
                <a:solidFill>
                  <a:schemeClr val="tx1"/>
                </a:solidFill>
              </a:rPr>
              <a:t> in </a:t>
            </a:r>
            <a:r>
              <a:rPr lang="es-ES" dirty="0" err="1">
                <a:solidFill>
                  <a:schemeClr val="tx1"/>
                </a:solidFill>
              </a:rPr>
              <a:t>Europe</a:t>
            </a:r>
            <a:r>
              <a:rPr lang="es-ES" dirty="0">
                <a:solidFill>
                  <a:schemeClr val="tx1"/>
                </a:solidFill>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3" cstate="print"/>
          <a:stretch>
            <a:fillRect/>
          </a:stretch>
        </p:blipFill>
        <p:spPr>
          <a:xfrm>
            <a:off x="5724128" y="5911711"/>
            <a:ext cx="3302041" cy="789618"/>
          </a:xfrm>
          <a:prstGeom prst="rect">
            <a:avLst/>
          </a:prstGeom>
        </p:spPr>
      </p:pic>
      <p:pic>
        <p:nvPicPr>
          <p:cNvPr id="6" name="Slika 5" descr="InCoop (4).png"/>
          <p:cNvPicPr>
            <a:picLocks noChangeAspect="1"/>
          </p:cNvPicPr>
          <p:nvPr/>
        </p:nvPicPr>
        <p:blipFill>
          <a:blip r:embed="rId4" cstate="print"/>
          <a:stretch>
            <a:fillRect/>
          </a:stretch>
        </p:blipFill>
        <p:spPr>
          <a:xfrm>
            <a:off x="395536" y="5661248"/>
            <a:ext cx="1008112" cy="1008112"/>
          </a:xfrm>
          <a:prstGeom prst="rect">
            <a:avLst/>
          </a:prstGeom>
        </p:spPr>
      </p:pic>
      <p:sp>
        <p:nvSpPr>
          <p:cNvPr id="2" name="Título 1">
            <a:extLst>
              <a:ext uri="{FF2B5EF4-FFF2-40B4-BE49-F238E27FC236}">
                <a16:creationId xmlns:a16="http://schemas.microsoft.com/office/drawing/2014/main" id="{25A9B44A-F8DF-F141-A358-91457E0608DF}"/>
              </a:ext>
            </a:extLst>
          </p:cNvPr>
          <p:cNvSpPr>
            <a:spLocks noGrp="1"/>
          </p:cNvSpPr>
          <p:nvPr>
            <p:ph type="ctrTitle"/>
          </p:nvPr>
        </p:nvSpPr>
        <p:spPr>
          <a:xfrm>
            <a:off x="685800" y="217868"/>
            <a:ext cx="7772400" cy="2475706"/>
          </a:xfrm>
        </p:spPr>
        <p:txBody>
          <a:bodyPr/>
          <a:lstStyle/>
          <a:p>
            <a:r>
              <a:rPr lang="es-ES" dirty="0" err="1"/>
              <a:t>Klaster</a:t>
            </a:r>
            <a:r>
              <a:rPr lang="es-ES" dirty="0"/>
              <a:t> </a:t>
            </a:r>
            <a:r>
              <a:rPr lang="es-ES" dirty="0" err="1"/>
              <a:t>regionálneho</a:t>
            </a:r>
            <a:r>
              <a:rPr lang="es-ES" dirty="0"/>
              <a:t> </a:t>
            </a:r>
            <a:r>
              <a:rPr lang="es-ES" dirty="0" err="1"/>
              <a:t>rozvoja</a:t>
            </a:r>
            <a:r>
              <a:rPr lang="es-ES" dirty="0"/>
              <a:t> (CRD)</a:t>
            </a:r>
          </a:p>
        </p:txBody>
      </p:sp>
      <p:sp>
        <p:nvSpPr>
          <p:cNvPr id="3" name="Subtítulo 2">
            <a:extLst>
              <a:ext uri="{FF2B5EF4-FFF2-40B4-BE49-F238E27FC236}">
                <a16:creationId xmlns:a16="http://schemas.microsoft.com/office/drawing/2014/main" id="{11F433C9-57DA-6A4C-B7B9-15C1E13D0F53}"/>
              </a:ext>
            </a:extLst>
          </p:cNvPr>
          <p:cNvSpPr>
            <a:spLocks noGrp="1"/>
          </p:cNvSpPr>
          <p:nvPr>
            <p:ph type="subTitle" idx="1"/>
          </p:nvPr>
        </p:nvSpPr>
        <p:spPr>
          <a:xfrm>
            <a:off x="971600" y="2348880"/>
            <a:ext cx="7128792" cy="2736304"/>
          </a:xfrm>
        </p:spPr>
        <p:txBody>
          <a:bodyPr>
            <a:normAutofit/>
          </a:bodyPr>
          <a:lstStyle/>
          <a:p>
            <a:pPr marL="457200" indent="-457200">
              <a:buFont typeface="Arial" panose="020B0604020202020204" pitchFamily="34" charset="0"/>
              <a:buChar char="•"/>
            </a:pPr>
            <a:r>
              <a:rPr lang="en-GB" sz="1800" dirty="0"/>
              <a:t>Established in 2008 as a regional and dynamic association of interests of various legal entities</a:t>
            </a:r>
            <a:r>
              <a:rPr lang="es-ES" sz="1800" dirty="0"/>
              <a:t>. </a:t>
            </a:r>
          </a:p>
          <a:p>
            <a:pPr marL="457200" indent="-457200">
              <a:buFont typeface="Arial" panose="020B0604020202020204" pitchFamily="34" charset="0"/>
              <a:buChar char="•"/>
            </a:pPr>
            <a:r>
              <a:rPr lang="en-GB" sz="1800" dirty="0"/>
              <a:t>CRD member´s base consists of a </a:t>
            </a:r>
            <a:r>
              <a:rPr lang="en-GB" sz="1800" b="1" dirty="0"/>
              <a:t>mix of stakeholders </a:t>
            </a:r>
            <a:r>
              <a:rPr lang="en-GB" sz="1800" dirty="0"/>
              <a:t>ranging from private, public and the third sector, therefore entrepreneurial subjects, cities, towns and non-governmental and interest organisations.</a:t>
            </a:r>
            <a:r>
              <a:rPr lang="es-ES" sz="1800" dirty="0"/>
              <a:t> </a:t>
            </a:r>
            <a:r>
              <a:rPr lang="es-ES" sz="1800" dirty="0" err="1"/>
              <a:t>Currently</a:t>
            </a:r>
            <a:r>
              <a:rPr lang="es-ES" sz="1800" dirty="0"/>
              <a:t> 48 </a:t>
            </a:r>
            <a:r>
              <a:rPr lang="es-ES" sz="1800" dirty="0" err="1"/>
              <a:t>members</a:t>
            </a:r>
            <a:r>
              <a:rPr lang="es-ES" sz="1800" dirty="0"/>
              <a:t>. </a:t>
            </a:r>
          </a:p>
          <a:p>
            <a:pPr marL="457200" indent="-457200">
              <a:buFont typeface="Arial" panose="020B0604020202020204" pitchFamily="34" charset="0"/>
              <a:buChar char="•"/>
            </a:pPr>
            <a:r>
              <a:rPr lang="en-GB" sz="1800" dirty="0"/>
              <a:t>CRD serves a public purpose, working towards the empowerment of local communities in the fields of: Tourism, Education &amp; Training, Environment. </a:t>
            </a:r>
            <a:endParaRPr lang="es-ES" sz="1800" dirty="0"/>
          </a:p>
          <a:p>
            <a:pPr marL="457200" indent="-457200">
              <a:buFont typeface="Arial" panose="020B0604020202020204" pitchFamily="34" charset="0"/>
              <a:buChar char="•"/>
            </a:pPr>
            <a:endParaRPr lang="es-ES" sz="1800" dirty="0"/>
          </a:p>
          <a:p>
            <a:pPr marL="457200" indent="-457200">
              <a:buFont typeface="Arial" panose="020B0604020202020204" pitchFamily="34" charset="0"/>
              <a:buChar char="•"/>
            </a:pPr>
            <a:endParaRPr lang="es-ES" sz="1800" dirty="0"/>
          </a:p>
          <a:p>
            <a:endParaRPr lang="es-ES" dirty="0"/>
          </a:p>
          <a:p>
            <a:endParaRPr lang="es-ES" dirty="0"/>
          </a:p>
          <a:p>
            <a:pPr marL="457200" indent="-457200">
              <a:buFont typeface="Arial" panose="020B0604020202020204" pitchFamily="34" charset="0"/>
              <a:buChar char="•"/>
            </a:pP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3" cstate="print"/>
          <a:stretch>
            <a:fillRect/>
          </a:stretch>
        </p:blipFill>
        <p:spPr>
          <a:xfrm>
            <a:off x="5724128" y="5911711"/>
            <a:ext cx="3302041" cy="789618"/>
          </a:xfrm>
          <a:prstGeom prst="rect">
            <a:avLst/>
          </a:prstGeom>
        </p:spPr>
      </p:pic>
      <p:pic>
        <p:nvPicPr>
          <p:cNvPr id="6" name="Slika 5" descr="InCoop (4).png"/>
          <p:cNvPicPr>
            <a:picLocks noChangeAspect="1"/>
          </p:cNvPicPr>
          <p:nvPr/>
        </p:nvPicPr>
        <p:blipFill>
          <a:blip r:embed="rId4" cstate="print"/>
          <a:stretch>
            <a:fillRect/>
          </a:stretch>
        </p:blipFill>
        <p:spPr>
          <a:xfrm>
            <a:off x="395536" y="5661248"/>
            <a:ext cx="1008112" cy="1008112"/>
          </a:xfrm>
          <a:prstGeom prst="rect">
            <a:avLst/>
          </a:prstGeom>
        </p:spPr>
      </p:pic>
      <p:sp>
        <p:nvSpPr>
          <p:cNvPr id="2" name="Título 1">
            <a:extLst>
              <a:ext uri="{FF2B5EF4-FFF2-40B4-BE49-F238E27FC236}">
                <a16:creationId xmlns:a16="http://schemas.microsoft.com/office/drawing/2014/main" id="{25A9B44A-F8DF-F141-A358-91457E0608DF}"/>
              </a:ext>
            </a:extLst>
          </p:cNvPr>
          <p:cNvSpPr>
            <a:spLocks noGrp="1"/>
          </p:cNvSpPr>
          <p:nvPr>
            <p:ph type="ctrTitle"/>
          </p:nvPr>
        </p:nvSpPr>
        <p:spPr>
          <a:xfrm>
            <a:off x="685800" y="217868"/>
            <a:ext cx="7772400" cy="2475706"/>
          </a:xfrm>
        </p:spPr>
        <p:txBody>
          <a:bodyPr/>
          <a:lstStyle/>
          <a:p>
            <a:r>
              <a:rPr lang="es-ES" dirty="0"/>
              <a:t>CRD </a:t>
            </a:r>
            <a:r>
              <a:rPr lang="es-ES" dirty="0" err="1"/>
              <a:t>Activities</a:t>
            </a:r>
            <a:r>
              <a:rPr lang="es-ES" dirty="0"/>
              <a:t> </a:t>
            </a:r>
          </a:p>
        </p:txBody>
      </p:sp>
      <p:sp>
        <p:nvSpPr>
          <p:cNvPr id="3" name="Subtítulo 2">
            <a:extLst>
              <a:ext uri="{FF2B5EF4-FFF2-40B4-BE49-F238E27FC236}">
                <a16:creationId xmlns:a16="http://schemas.microsoft.com/office/drawing/2014/main" id="{11F433C9-57DA-6A4C-B7B9-15C1E13D0F53}"/>
              </a:ext>
            </a:extLst>
          </p:cNvPr>
          <p:cNvSpPr>
            <a:spLocks noGrp="1"/>
          </p:cNvSpPr>
          <p:nvPr>
            <p:ph type="subTitle" idx="1"/>
          </p:nvPr>
        </p:nvSpPr>
        <p:spPr>
          <a:xfrm>
            <a:off x="1187624" y="1844824"/>
            <a:ext cx="7200800" cy="3816424"/>
          </a:xfrm>
        </p:spPr>
        <p:txBody>
          <a:bodyPr>
            <a:normAutofit/>
          </a:bodyPr>
          <a:lstStyle/>
          <a:p>
            <a:pPr marL="457200" indent="-457200" algn="just">
              <a:buFont typeface="Arial" panose="020B0604020202020204" pitchFamily="34" charset="0"/>
              <a:buChar char="•"/>
            </a:pPr>
            <a:endParaRPr lang="en-GB" sz="1800" dirty="0"/>
          </a:p>
          <a:p>
            <a:pPr marL="457200" indent="-457200" algn="just">
              <a:buFont typeface="Arial" panose="020B0604020202020204" pitchFamily="34" charset="0"/>
              <a:buChar char="•"/>
            </a:pPr>
            <a:endParaRPr lang="en-GB" sz="1800" dirty="0"/>
          </a:p>
          <a:p>
            <a:pPr marL="457200" indent="-457200" algn="just">
              <a:buFont typeface="Arial" panose="020B0604020202020204" pitchFamily="34" charset="0"/>
              <a:buChar char="•"/>
            </a:pPr>
            <a:r>
              <a:rPr lang="en-GB" sz="1800" dirty="0"/>
              <a:t>CRD has a formal transparent leadership structure with a democratic internal representation of its members (see slide before). </a:t>
            </a:r>
          </a:p>
          <a:p>
            <a:pPr marL="457200" indent="-457200" algn="just">
              <a:buFont typeface="Arial" panose="020B0604020202020204" pitchFamily="34" charset="0"/>
              <a:buChar char="•"/>
            </a:pPr>
            <a:r>
              <a:rPr lang="en-GB" sz="1800" dirty="0"/>
              <a:t>Empowerment of local communities through their direct participation in </a:t>
            </a:r>
            <a:r>
              <a:rPr lang="en-GB" sz="1800" b="1" dirty="0"/>
              <a:t>education &amp; training projects</a:t>
            </a:r>
            <a:r>
              <a:rPr lang="en-GB" sz="1800" dirty="0"/>
              <a:t>: KRR leads an EU development of innovation project in the field of tourism: </a:t>
            </a:r>
            <a:r>
              <a:rPr lang="en-GB" sz="1800" dirty="0">
                <a:hlinkClick r:id="rId5"/>
              </a:rPr>
              <a:t>https://flexitourproject.eu</a:t>
            </a:r>
            <a:endParaRPr lang="en-GB" sz="1800" dirty="0"/>
          </a:p>
          <a:p>
            <a:pPr marL="457200" indent="-457200" algn="just">
              <a:buFont typeface="Arial" panose="020B0604020202020204" pitchFamily="34" charset="0"/>
              <a:buChar char="•"/>
            </a:pPr>
            <a:r>
              <a:rPr lang="en-GB" sz="1800" dirty="0"/>
              <a:t>Participation of local communities in </a:t>
            </a:r>
            <a:r>
              <a:rPr lang="en-GB" sz="1800" b="1" dirty="0" err="1"/>
              <a:t>GoSlovakia</a:t>
            </a:r>
            <a:r>
              <a:rPr lang="en-GB" sz="1800" b="1" dirty="0"/>
              <a:t> portal </a:t>
            </a:r>
            <a:r>
              <a:rPr lang="en-GB" sz="1800" dirty="0"/>
              <a:t>a free digital portal developed jointly by CRD and </a:t>
            </a:r>
            <a:r>
              <a:rPr lang="en-GB" sz="1800" dirty="0" err="1"/>
              <a:t>GoSlovakia</a:t>
            </a:r>
            <a:r>
              <a:rPr lang="en-GB" sz="1800" dirty="0"/>
              <a:t> </a:t>
            </a:r>
            <a:r>
              <a:rPr lang="en-GB" sz="1800" dirty="0" err="1"/>
              <a:t>s.r.o.</a:t>
            </a:r>
            <a:r>
              <a:rPr lang="en-GB" sz="1800" dirty="0"/>
              <a:t> </a:t>
            </a:r>
            <a:r>
              <a:rPr lang="en-GB" sz="1800" dirty="0">
                <a:hlinkClick r:id="rId6"/>
              </a:rPr>
              <a:t>https://goslovakia.sk/sk</a:t>
            </a:r>
            <a:r>
              <a:rPr lang="en-GB" sz="1800" dirty="0"/>
              <a:t> </a:t>
            </a:r>
          </a:p>
          <a:p>
            <a:pPr marL="457200" indent="-457200" algn="just">
              <a:buFont typeface="Arial" panose="020B0604020202020204" pitchFamily="34" charset="0"/>
              <a:buChar char="•"/>
            </a:pPr>
            <a:endParaRPr lang="en-GB" sz="1800" dirty="0"/>
          </a:p>
          <a:p>
            <a:pPr marL="457200" indent="-457200" algn="l">
              <a:buFont typeface="Arial" panose="020B0604020202020204" pitchFamily="34" charset="0"/>
              <a:buChar char="•"/>
            </a:pPr>
            <a:endParaRPr lang="en-GB" sz="1800" dirty="0"/>
          </a:p>
          <a:p>
            <a:pPr marL="457200" indent="-457200" algn="l">
              <a:buFont typeface="Arial" panose="020B0604020202020204" pitchFamily="34" charset="0"/>
              <a:buChar char="•"/>
            </a:pPr>
            <a:endParaRPr lang="en-GB" sz="1800" dirty="0"/>
          </a:p>
          <a:p>
            <a:pPr marL="457200" indent="-457200">
              <a:buFont typeface="Arial" panose="020B0604020202020204" pitchFamily="34" charset="0"/>
              <a:buChar char="•"/>
            </a:pPr>
            <a:endParaRPr lang="en-GB" sz="1800" dirty="0"/>
          </a:p>
        </p:txBody>
      </p:sp>
    </p:spTree>
    <p:extLst>
      <p:ext uri="{BB962C8B-B14F-4D97-AF65-F5344CB8AC3E}">
        <p14:creationId xmlns:p14="http://schemas.microsoft.com/office/powerpoint/2010/main" val="2724921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3" cstate="print"/>
          <a:stretch>
            <a:fillRect/>
          </a:stretch>
        </p:blipFill>
        <p:spPr>
          <a:xfrm>
            <a:off x="5724128" y="5911711"/>
            <a:ext cx="3302041" cy="789618"/>
          </a:xfrm>
          <a:prstGeom prst="rect">
            <a:avLst/>
          </a:prstGeom>
        </p:spPr>
      </p:pic>
      <p:pic>
        <p:nvPicPr>
          <p:cNvPr id="6" name="Slika 5" descr="InCoop (4).png"/>
          <p:cNvPicPr>
            <a:picLocks noChangeAspect="1"/>
          </p:cNvPicPr>
          <p:nvPr/>
        </p:nvPicPr>
        <p:blipFill>
          <a:blip r:embed="rId4" cstate="print"/>
          <a:stretch>
            <a:fillRect/>
          </a:stretch>
        </p:blipFill>
        <p:spPr>
          <a:xfrm>
            <a:off x="395536" y="5661248"/>
            <a:ext cx="1008112" cy="1008112"/>
          </a:xfrm>
          <a:prstGeom prst="rect">
            <a:avLst/>
          </a:prstGeom>
        </p:spPr>
      </p:pic>
      <p:sp>
        <p:nvSpPr>
          <p:cNvPr id="2" name="Título 1">
            <a:extLst>
              <a:ext uri="{FF2B5EF4-FFF2-40B4-BE49-F238E27FC236}">
                <a16:creationId xmlns:a16="http://schemas.microsoft.com/office/drawing/2014/main" id="{25A9B44A-F8DF-F141-A358-91457E0608DF}"/>
              </a:ext>
            </a:extLst>
          </p:cNvPr>
          <p:cNvSpPr>
            <a:spLocks noGrp="1"/>
          </p:cNvSpPr>
          <p:nvPr>
            <p:ph type="title"/>
          </p:nvPr>
        </p:nvSpPr>
        <p:spPr/>
        <p:txBody>
          <a:bodyPr/>
          <a:lstStyle/>
          <a:p>
            <a:r>
              <a:rPr lang="es-ES" dirty="0" err="1"/>
              <a:t>GoSlovakia</a:t>
            </a:r>
            <a:endParaRPr lang="es-ES" dirty="0"/>
          </a:p>
        </p:txBody>
      </p:sp>
      <p:sp>
        <p:nvSpPr>
          <p:cNvPr id="3" name="Subtítulo 2">
            <a:extLst>
              <a:ext uri="{FF2B5EF4-FFF2-40B4-BE49-F238E27FC236}">
                <a16:creationId xmlns:a16="http://schemas.microsoft.com/office/drawing/2014/main" id="{11F433C9-57DA-6A4C-B7B9-15C1E13D0F53}"/>
              </a:ext>
            </a:extLst>
          </p:cNvPr>
          <p:cNvSpPr>
            <a:spLocks noGrp="1"/>
          </p:cNvSpPr>
          <p:nvPr>
            <p:ph sz="half" idx="1"/>
          </p:nvPr>
        </p:nvSpPr>
        <p:spPr/>
        <p:txBody>
          <a:bodyPr>
            <a:normAutofit/>
          </a:bodyPr>
          <a:lstStyle/>
          <a:p>
            <a:pPr marL="457200" indent="-457200" algn="just">
              <a:buFont typeface="Arial" panose="020B0604020202020204" pitchFamily="34" charset="0"/>
              <a:buChar char="•"/>
            </a:pPr>
            <a:endParaRPr lang="en-GB" sz="1800" dirty="0"/>
          </a:p>
          <a:p>
            <a:pPr marL="457200" indent="-457200" algn="just">
              <a:buFont typeface="Arial" panose="020B0604020202020204" pitchFamily="34" charset="0"/>
              <a:buChar char="•"/>
            </a:pPr>
            <a:endParaRPr lang="en-GB" sz="1800" dirty="0"/>
          </a:p>
          <a:p>
            <a:pPr marL="457200" indent="-457200" algn="just">
              <a:buFont typeface="Arial" panose="020B0604020202020204" pitchFamily="34" charset="0"/>
              <a:buChar char="•"/>
            </a:pPr>
            <a:endParaRPr lang="en-GB" sz="1800" dirty="0"/>
          </a:p>
          <a:p>
            <a:pPr marL="457200" indent="-457200" algn="l">
              <a:buFont typeface="Arial" panose="020B0604020202020204" pitchFamily="34" charset="0"/>
              <a:buChar char="•"/>
            </a:pPr>
            <a:endParaRPr lang="en-GB" sz="1800" dirty="0"/>
          </a:p>
          <a:p>
            <a:pPr marL="457200" indent="-457200" algn="l">
              <a:buFont typeface="Arial" panose="020B0604020202020204" pitchFamily="34" charset="0"/>
              <a:buChar char="•"/>
            </a:pPr>
            <a:endParaRPr lang="en-GB" sz="1800" dirty="0"/>
          </a:p>
          <a:p>
            <a:pPr marL="457200" indent="-457200">
              <a:buFont typeface="Arial" panose="020B0604020202020204" pitchFamily="34" charset="0"/>
              <a:buChar char="•"/>
            </a:pPr>
            <a:endParaRPr lang="en-GB" sz="1800" dirty="0"/>
          </a:p>
        </p:txBody>
      </p:sp>
      <p:pic>
        <p:nvPicPr>
          <p:cNvPr id="8" name="Marcador de contenido 7" descr="Interfaz de usuario gráfica, Aplicación&#10;&#10;Descripción generada automáticamente">
            <a:extLst>
              <a:ext uri="{FF2B5EF4-FFF2-40B4-BE49-F238E27FC236}">
                <a16:creationId xmlns:a16="http://schemas.microsoft.com/office/drawing/2014/main" id="{7AB2C371-F3A8-B54D-A896-7B6BFFA55364}"/>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83250" y="1265695"/>
            <a:ext cx="8003232" cy="4256421"/>
          </a:xfrm>
        </p:spPr>
      </p:pic>
    </p:spTree>
    <p:extLst>
      <p:ext uri="{BB962C8B-B14F-4D97-AF65-F5344CB8AC3E}">
        <p14:creationId xmlns:p14="http://schemas.microsoft.com/office/powerpoint/2010/main" val="2291870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3" cstate="print"/>
          <a:stretch>
            <a:fillRect/>
          </a:stretch>
        </p:blipFill>
        <p:spPr>
          <a:xfrm>
            <a:off x="5724128" y="5911711"/>
            <a:ext cx="3302041" cy="789618"/>
          </a:xfrm>
          <a:prstGeom prst="rect">
            <a:avLst/>
          </a:prstGeom>
        </p:spPr>
      </p:pic>
      <p:pic>
        <p:nvPicPr>
          <p:cNvPr id="6" name="Slika 5" descr="InCoop (4).png"/>
          <p:cNvPicPr>
            <a:picLocks noChangeAspect="1"/>
          </p:cNvPicPr>
          <p:nvPr/>
        </p:nvPicPr>
        <p:blipFill>
          <a:blip r:embed="rId4" cstate="print"/>
          <a:stretch>
            <a:fillRect/>
          </a:stretch>
        </p:blipFill>
        <p:spPr>
          <a:xfrm>
            <a:off x="395536" y="5661248"/>
            <a:ext cx="1008112" cy="1008112"/>
          </a:xfrm>
          <a:prstGeom prst="rect">
            <a:avLst/>
          </a:prstGeom>
        </p:spPr>
      </p:pic>
      <p:sp>
        <p:nvSpPr>
          <p:cNvPr id="2" name="Título 1">
            <a:extLst>
              <a:ext uri="{FF2B5EF4-FFF2-40B4-BE49-F238E27FC236}">
                <a16:creationId xmlns:a16="http://schemas.microsoft.com/office/drawing/2014/main" id="{25A9B44A-F8DF-F141-A358-91457E0608DF}"/>
              </a:ext>
            </a:extLst>
          </p:cNvPr>
          <p:cNvSpPr>
            <a:spLocks noGrp="1"/>
          </p:cNvSpPr>
          <p:nvPr>
            <p:ph type="ctrTitle"/>
          </p:nvPr>
        </p:nvSpPr>
        <p:spPr>
          <a:xfrm>
            <a:off x="685800" y="217868"/>
            <a:ext cx="7772400" cy="2475706"/>
          </a:xfrm>
        </p:spPr>
        <p:txBody>
          <a:bodyPr/>
          <a:lstStyle/>
          <a:p>
            <a:r>
              <a:rPr lang="es-ES" dirty="0"/>
              <a:t>CRD </a:t>
            </a:r>
            <a:r>
              <a:rPr lang="es-ES" dirty="0" err="1"/>
              <a:t>Participatory</a:t>
            </a:r>
            <a:r>
              <a:rPr lang="es-ES" dirty="0"/>
              <a:t> dialogue: </a:t>
            </a:r>
          </a:p>
        </p:txBody>
      </p:sp>
      <p:sp>
        <p:nvSpPr>
          <p:cNvPr id="3" name="Subtítulo 2">
            <a:extLst>
              <a:ext uri="{FF2B5EF4-FFF2-40B4-BE49-F238E27FC236}">
                <a16:creationId xmlns:a16="http://schemas.microsoft.com/office/drawing/2014/main" id="{11F433C9-57DA-6A4C-B7B9-15C1E13D0F53}"/>
              </a:ext>
            </a:extLst>
          </p:cNvPr>
          <p:cNvSpPr>
            <a:spLocks noGrp="1"/>
          </p:cNvSpPr>
          <p:nvPr>
            <p:ph type="subTitle" idx="1"/>
          </p:nvPr>
        </p:nvSpPr>
        <p:spPr>
          <a:xfrm>
            <a:off x="1187624" y="1844824"/>
            <a:ext cx="7200800" cy="3816424"/>
          </a:xfrm>
        </p:spPr>
        <p:txBody>
          <a:bodyPr>
            <a:normAutofit/>
          </a:bodyPr>
          <a:lstStyle/>
          <a:p>
            <a:pPr marL="457200" indent="-457200" algn="just">
              <a:buFont typeface="Arial" panose="020B0604020202020204" pitchFamily="34" charset="0"/>
              <a:buChar char="•"/>
            </a:pPr>
            <a:endParaRPr lang="en-GB" sz="1800" dirty="0"/>
          </a:p>
          <a:p>
            <a:pPr marL="457200" indent="-457200" algn="just">
              <a:buFont typeface="Arial" panose="020B0604020202020204" pitchFamily="34" charset="0"/>
              <a:buChar char="•"/>
            </a:pPr>
            <a:r>
              <a:rPr lang="en-GB" sz="1800" dirty="0"/>
              <a:t>Is put forth as a policy tool to enable citizens </a:t>
            </a:r>
            <a:r>
              <a:rPr lang="en-GB" sz="1800" b="1" dirty="0"/>
              <a:t>to participate in decision-making processes</a:t>
            </a:r>
            <a:r>
              <a:rPr lang="en-GB" sz="1800" dirty="0"/>
              <a:t> that affect their lives and shape their common future. </a:t>
            </a:r>
          </a:p>
          <a:p>
            <a:pPr marL="457200" indent="-457200" algn="just">
              <a:buFont typeface="Arial" panose="020B0604020202020204" pitchFamily="34" charset="0"/>
              <a:buChar char="•"/>
            </a:pPr>
            <a:r>
              <a:rPr lang="en-GB" sz="1800" dirty="0"/>
              <a:t>Organisation of </a:t>
            </a:r>
            <a:r>
              <a:rPr lang="en-GB" sz="1800" b="1" dirty="0"/>
              <a:t>events, exhibitions and presentations</a:t>
            </a:r>
            <a:r>
              <a:rPr lang="en-GB" sz="1800" dirty="0"/>
              <a:t>. Some of these events include feedback collection (surveys) on specific topics. </a:t>
            </a:r>
          </a:p>
          <a:p>
            <a:pPr marL="457200" indent="-457200" algn="just">
              <a:buFont typeface="Arial" panose="020B0604020202020204" pitchFamily="34" charset="0"/>
              <a:buChar char="•"/>
            </a:pPr>
            <a:r>
              <a:rPr lang="en-GB" sz="1800" b="1" dirty="0"/>
              <a:t>Games &amp; competitions – i.e. during the Slovak Presidency of the EU Council in schools. </a:t>
            </a:r>
          </a:p>
          <a:p>
            <a:pPr marL="457200" indent="-457200" algn="just">
              <a:buFont typeface="Arial" panose="020B0604020202020204" pitchFamily="34" charset="0"/>
              <a:buChar char="•"/>
            </a:pPr>
            <a:r>
              <a:rPr lang="en-GB" sz="1800" b="1" dirty="0"/>
              <a:t>Official and non-official CRD meetings, round tables for exchange of good practices on civic engagement. </a:t>
            </a:r>
            <a:r>
              <a:rPr lang="en-GB" sz="1800" dirty="0"/>
              <a:t>Examples: participatory budgets, thematic events, cultural events, etc. </a:t>
            </a:r>
          </a:p>
          <a:p>
            <a:pPr algn="just"/>
            <a:endParaRPr lang="en-GB" sz="1800" dirty="0"/>
          </a:p>
          <a:p>
            <a:pPr marL="457200" indent="-457200" algn="l">
              <a:buFont typeface="Arial" panose="020B0604020202020204" pitchFamily="34" charset="0"/>
              <a:buChar char="•"/>
            </a:pPr>
            <a:endParaRPr lang="en-GB" sz="1800" dirty="0"/>
          </a:p>
          <a:p>
            <a:pPr marL="457200" indent="-457200" algn="l">
              <a:buFont typeface="Arial" panose="020B0604020202020204" pitchFamily="34" charset="0"/>
              <a:buChar char="•"/>
            </a:pPr>
            <a:endParaRPr lang="en-GB" sz="1800" dirty="0"/>
          </a:p>
          <a:p>
            <a:pPr marL="457200" indent="-457200">
              <a:buFont typeface="Arial" panose="020B0604020202020204" pitchFamily="34" charset="0"/>
              <a:buChar char="•"/>
            </a:pPr>
            <a:endParaRPr lang="en-GB" sz="1800" dirty="0"/>
          </a:p>
        </p:txBody>
      </p:sp>
    </p:spTree>
    <p:extLst>
      <p:ext uri="{BB962C8B-B14F-4D97-AF65-F5344CB8AC3E}">
        <p14:creationId xmlns:p14="http://schemas.microsoft.com/office/powerpoint/2010/main" val="1680421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3B2A6-9D9C-774A-99CC-A4939CC31D8E}"/>
              </a:ext>
            </a:extLst>
          </p:cNvPr>
          <p:cNvSpPr>
            <a:spLocks noGrp="1"/>
          </p:cNvSpPr>
          <p:nvPr>
            <p:ph type="title"/>
          </p:nvPr>
        </p:nvSpPr>
        <p:spPr>
          <a:xfrm>
            <a:off x="457200" y="274638"/>
            <a:ext cx="8229600" cy="1143000"/>
          </a:xfrm>
        </p:spPr>
        <p:txBody>
          <a:bodyPr anchor="ctr">
            <a:normAutofit/>
          </a:bodyPr>
          <a:lstStyle/>
          <a:p>
            <a:r>
              <a:rPr lang="es-ES" dirty="0" err="1"/>
              <a:t>Pictures</a:t>
            </a:r>
            <a:r>
              <a:rPr lang="es-ES" dirty="0"/>
              <a:t> </a:t>
            </a:r>
            <a:r>
              <a:rPr lang="es-ES" dirty="0" err="1"/>
              <a:t>from</a:t>
            </a:r>
            <a:r>
              <a:rPr lang="es-ES" dirty="0"/>
              <a:t> </a:t>
            </a:r>
            <a:r>
              <a:rPr lang="es-ES" dirty="0" err="1"/>
              <a:t>the</a:t>
            </a:r>
            <a:r>
              <a:rPr lang="es-ES" dirty="0"/>
              <a:t> dialogues</a:t>
            </a:r>
          </a:p>
        </p:txBody>
      </p:sp>
      <p:pic>
        <p:nvPicPr>
          <p:cNvPr id="7" name="Marcador de contenido 6" descr="Personas sentadas en una mesa&#10;&#10;Descripción generada automáticamente con confianza baja">
            <a:extLst>
              <a:ext uri="{FF2B5EF4-FFF2-40B4-BE49-F238E27FC236}">
                <a16:creationId xmlns:a16="http://schemas.microsoft.com/office/drawing/2014/main" id="{C882B7E4-BA9D-3E42-B98B-B4AF8855AB1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31718" y="1417638"/>
            <a:ext cx="4038600" cy="2692400"/>
          </a:xfrm>
        </p:spPr>
      </p:pic>
      <p:pic>
        <p:nvPicPr>
          <p:cNvPr id="5" name="Marcador de contenido 4" descr="Un grupo de gente sentados alrededor de una mesa&#10;&#10;Descripción generada automáticamente">
            <a:extLst>
              <a:ext uri="{FF2B5EF4-FFF2-40B4-BE49-F238E27FC236}">
                <a16:creationId xmlns:a16="http://schemas.microsoft.com/office/drawing/2014/main" id="{2346E082-7DBA-C040-979E-61DBE7ECFE28}"/>
              </a:ext>
            </a:extLst>
          </p:cNvPr>
          <p:cNvPicPr>
            <a:picLocks noGrp="1" noChangeAspect="1"/>
          </p:cNvPicPr>
          <p:nvPr>
            <p:ph sz="half" idx="2"/>
          </p:nvPr>
        </p:nvPicPr>
        <p:blipFill rotWithShape="1">
          <a:blip r:embed="rId4">
            <a:extLst>
              <a:ext uri="{28A0092B-C50C-407E-A947-70E740481C1C}">
                <a14:useLocalDpi xmlns:a14="http://schemas.microsoft.com/office/drawing/2010/main" val="0"/>
              </a:ext>
            </a:extLst>
          </a:blip>
          <a:srcRect l="24781" r="15656" b="-1"/>
          <a:stretch/>
        </p:blipFill>
        <p:spPr>
          <a:xfrm>
            <a:off x="4648200" y="1600200"/>
            <a:ext cx="4038600" cy="4525963"/>
          </a:xfrm>
          <a:noFill/>
        </p:spPr>
      </p:pic>
      <p:pic>
        <p:nvPicPr>
          <p:cNvPr id="9" name="Imagen 8" descr="Un grupo de personas en un salón&#10;&#10;Descripción generada automáticamente">
            <a:extLst>
              <a:ext uri="{FF2B5EF4-FFF2-40B4-BE49-F238E27FC236}">
                <a16:creationId xmlns:a16="http://schemas.microsoft.com/office/drawing/2014/main" id="{D694D8C4-112E-2C4F-BE04-F266C457AB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845" y="4240398"/>
            <a:ext cx="3987636" cy="2399928"/>
          </a:xfrm>
          <a:prstGeom prst="rect">
            <a:avLst/>
          </a:prstGeom>
        </p:spPr>
      </p:pic>
    </p:spTree>
    <p:extLst>
      <p:ext uri="{BB962C8B-B14F-4D97-AF65-F5344CB8AC3E}">
        <p14:creationId xmlns:p14="http://schemas.microsoft.com/office/powerpoint/2010/main" val="212562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eu_flag_europe_for_citizens_co_funded_en_rgb_right_.jpg"/>
          <p:cNvPicPr>
            <a:picLocks noChangeAspect="1"/>
          </p:cNvPicPr>
          <p:nvPr/>
        </p:nvPicPr>
        <p:blipFill>
          <a:blip r:embed="rId2" cstate="print"/>
          <a:stretch>
            <a:fillRect/>
          </a:stretch>
        </p:blipFill>
        <p:spPr>
          <a:xfrm>
            <a:off x="5724128" y="5911711"/>
            <a:ext cx="3302041" cy="789618"/>
          </a:xfrm>
          <a:prstGeom prst="rect">
            <a:avLst/>
          </a:prstGeom>
        </p:spPr>
      </p:pic>
      <p:pic>
        <p:nvPicPr>
          <p:cNvPr id="6" name="Slika 5" descr="InCoop (4).png"/>
          <p:cNvPicPr>
            <a:picLocks noChangeAspect="1"/>
          </p:cNvPicPr>
          <p:nvPr/>
        </p:nvPicPr>
        <p:blipFill>
          <a:blip r:embed="rId3" cstate="print"/>
          <a:stretch>
            <a:fillRect/>
          </a:stretch>
        </p:blipFill>
        <p:spPr>
          <a:xfrm>
            <a:off x="395536" y="5661248"/>
            <a:ext cx="1008112" cy="1008112"/>
          </a:xfrm>
          <a:prstGeom prst="rect">
            <a:avLst/>
          </a:prstGeom>
        </p:spPr>
      </p:pic>
      <p:sp>
        <p:nvSpPr>
          <p:cNvPr id="2" name="Título 1">
            <a:extLst>
              <a:ext uri="{FF2B5EF4-FFF2-40B4-BE49-F238E27FC236}">
                <a16:creationId xmlns:a16="http://schemas.microsoft.com/office/drawing/2014/main" id="{25A9B44A-F8DF-F141-A358-91457E0608DF}"/>
              </a:ext>
            </a:extLst>
          </p:cNvPr>
          <p:cNvSpPr>
            <a:spLocks noGrp="1"/>
          </p:cNvSpPr>
          <p:nvPr>
            <p:ph type="ctrTitle"/>
          </p:nvPr>
        </p:nvSpPr>
        <p:spPr>
          <a:xfrm>
            <a:off x="685800" y="217868"/>
            <a:ext cx="7772400" cy="2475706"/>
          </a:xfrm>
        </p:spPr>
        <p:txBody>
          <a:bodyPr/>
          <a:lstStyle/>
          <a:p>
            <a:r>
              <a:rPr lang="es-ES" dirty="0" err="1"/>
              <a:t>Expectations</a:t>
            </a:r>
            <a:r>
              <a:rPr lang="es-ES" dirty="0"/>
              <a:t> </a:t>
            </a:r>
            <a:r>
              <a:rPr lang="es-ES" dirty="0" err="1"/>
              <a:t>from</a:t>
            </a:r>
            <a:r>
              <a:rPr lang="es-ES" dirty="0"/>
              <a:t> INCOOP</a:t>
            </a:r>
          </a:p>
        </p:txBody>
      </p:sp>
      <p:sp>
        <p:nvSpPr>
          <p:cNvPr id="3" name="Subtítulo 2">
            <a:extLst>
              <a:ext uri="{FF2B5EF4-FFF2-40B4-BE49-F238E27FC236}">
                <a16:creationId xmlns:a16="http://schemas.microsoft.com/office/drawing/2014/main" id="{11F433C9-57DA-6A4C-B7B9-15C1E13D0F53}"/>
              </a:ext>
            </a:extLst>
          </p:cNvPr>
          <p:cNvSpPr>
            <a:spLocks noGrp="1"/>
          </p:cNvSpPr>
          <p:nvPr>
            <p:ph type="subTitle" idx="1"/>
          </p:nvPr>
        </p:nvSpPr>
        <p:spPr>
          <a:xfrm>
            <a:off x="899592" y="1988840"/>
            <a:ext cx="7558608" cy="3672408"/>
          </a:xfrm>
        </p:spPr>
        <p:txBody>
          <a:bodyPr>
            <a:normAutofit/>
          </a:bodyPr>
          <a:lstStyle/>
          <a:p>
            <a:pPr marL="457200" indent="-457200">
              <a:buFont typeface="Arial" panose="020B0604020202020204" pitchFamily="34" charset="0"/>
              <a:buChar char="•"/>
            </a:pPr>
            <a:endParaRPr lang="es-ES" sz="1800" dirty="0"/>
          </a:p>
          <a:p>
            <a:pPr marL="457200" indent="-457200">
              <a:buFont typeface="Arial" panose="020B0604020202020204" pitchFamily="34" charset="0"/>
              <a:buChar char="•"/>
            </a:pPr>
            <a:endParaRPr lang="es-ES" sz="1800" dirty="0"/>
          </a:p>
          <a:p>
            <a:pPr marL="457200" indent="-457200">
              <a:buFont typeface="Arial" panose="020B0604020202020204" pitchFamily="34" charset="0"/>
              <a:buChar char="•"/>
            </a:pPr>
            <a:endParaRPr lang="es-ES" sz="1800" dirty="0"/>
          </a:p>
          <a:p>
            <a:pPr marL="457200" indent="-457200">
              <a:buFont typeface="Arial" panose="020B0604020202020204" pitchFamily="34" charset="0"/>
              <a:buChar char="•"/>
            </a:pPr>
            <a:r>
              <a:rPr lang="en-GB" sz="1800" b="1" dirty="0"/>
              <a:t>Exchange of best practices</a:t>
            </a:r>
            <a:r>
              <a:rPr lang="en-GB" sz="1800" dirty="0"/>
              <a:t> with peers from other contexts with the aim to increase civic participation and foster CRD services</a:t>
            </a:r>
          </a:p>
          <a:p>
            <a:pPr marL="457200" indent="-457200">
              <a:buFont typeface="Arial" panose="020B0604020202020204" pitchFamily="34" charset="0"/>
              <a:buChar char="•"/>
            </a:pPr>
            <a:r>
              <a:rPr lang="en-GB" sz="1800" b="1" dirty="0"/>
              <a:t>Create a NETWORK of organisations </a:t>
            </a:r>
            <a:r>
              <a:rPr lang="en-GB" sz="1800" dirty="0"/>
              <a:t>with similar interests for future collaboration opportunities on local/regional development. </a:t>
            </a:r>
          </a:p>
        </p:txBody>
      </p:sp>
    </p:spTree>
    <p:extLst>
      <p:ext uri="{BB962C8B-B14F-4D97-AF65-F5344CB8AC3E}">
        <p14:creationId xmlns:p14="http://schemas.microsoft.com/office/powerpoint/2010/main" val="601775507"/>
      </p:ext>
    </p:extLst>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A3EF45B5F15C4580440D36C511DD0D" ma:contentTypeVersion="10" ma:contentTypeDescription="Create a new document." ma:contentTypeScope="" ma:versionID="f81f94ddf317bfb37b1200f9922cf8c5">
  <xsd:schema xmlns:xsd="http://www.w3.org/2001/XMLSchema" xmlns:xs="http://www.w3.org/2001/XMLSchema" xmlns:p="http://schemas.microsoft.com/office/2006/metadata/properties" xmlns:ns2="d2f621d5-6d30-47a6-953e-1becfcce80b8" xmlns:ns3="0d453d62-335c-4223-b45c-4710f6d945fb" targetNamespace="http://schemas.microsoft.com/office/2006/metadata/properties" ma:root="true" ma:fieldsID="4be1e4fb3d05fb01fa4a04b371816875" ns2:_="" ns3:_="">
    <xsd:import namespace="d2f621d5-6d30-47a6-953e-1becfcce80b8"/>
    <xsd:import namespace="0d453d62-335c-4223-b45c-4710f6d945f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f621d5-6d30-47a6-953e-1becfcce80b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453d62-335c-4223-b45c-4710f6d945f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38EC0C-FB34-4E37-A6B1-E016EA4360C7}">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AFA42B2-4CBE-48F2-98A0-F1F633409BF3}">
  <ds:schemaRefs>
    <ds:schemaRef ds:uri="http://schemas.microsoft.com/sharepoint/v3/contenttype/forms"/>
  </ds:schemaRefs>
</ds:datastoreItem>
</file>

<file path=customXml/itemProps3.xml><?xml version="1.0" encoding="utf-8"?>
<ds:datastoreItem xmlns:ds="http://schemas.openxmlformats.org/officeDocument/2006/customXml" ds:itemID="{2092CFAD-8DD4-46BF-9B9C-3AC85F00BD51}"/>
</file>

<file path=docProps/app.xml><?xml version="1.0" encoding="utf-8"?>
<Properties xmlns="http://schemas.openxmlformats.org/officeDocument/2006/extended-properties" xmlns:vt="http://schemas.openxmlformats.org/officeDocument/2006/docPropsVTypes">
  <TotalTime>1293</TotalTime>
  <Words>981</Words>
  <Application>Microsoft Office PowerPoint</Application>
  <PresentationFormat>On-screen Show (4:3)</PresentationFormat>
  <Paragraphs>52</Paragraphs>
  <Slides>7</Slides>
  <Notes>5</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tema</vt:lpstr>
      <vt:lpstr>PowerPoint Presentation</vt:lpstr>
      <vt:lpstr>Klaster regionálneho rozvoja (CRD)</vt:lpstr>
      <vt:lpstr>CRD Activities </vt:lpstr>
      <vt:lpstr>GoSlovakia</vt:lpstr>
      <vt:lpstr>CRD Participatory dialogue: </vt:lpstr>
      <vt:lpstr>Pictures from the dialogues</vt:lpstr>
      <vt:lpstr>Expectations from INCOOP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Petra</dc:creator>
  <cp:lastModifiedBy>Petra Sulovska</cp:lastModifiedBy>
  <cp:revision>39</cp:revision>
  <dcterms:created xsi:type="dcterms:W3CDTF">2020-12-04T07:27:01Z</dcterms:created>
  <dcterms:modified xsi:type="dcterms:W3CDTF">2021-04-21T12:33:17Z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0x01010072A3EF45B5F15C4580440D36C511DD0D</vt:lpwstr>
  </property>
</Properties>
</file>