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Masters/slideMaster1.xml" ContentType="application/vnd.openxmlformats-officedocument.presentationml.slideMaster+xml"/>
  <Override PartName="/ppt/slideLayouts/slideLayout3.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notesSlides/notesSlide2.xml" ContentType="application/vnd.openxmlformats-officedocument.presentationml.notesSlide+xml"/>
  <Override PartName="/ppt/notesSlides/notesSlide1.xml" ContentType="application/vnd.openxmlformats-officedocument.presentationml.notesSlide+xml"/>
  <Override PartName="/ppt/notesSlides/notesSlide3.xml" ContentType="application/vnd.openxmlformats-officedocument.presentationml.notesSlide+xml"/>
  <Override PartName="/ppt/theme/theme1.xml" ContentType="application/vnd.openxmlformats-officedocument.theme+xml"/>
  <Override PartName="/ppt/theme/theme2.xml" ContentType="application/vnd.openxmlformats-officedocument.them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56" r:id="rId2"/>
    <p:sldId id="257" r:id="rId3"/>
    <p:sldId id="259" r:id="rId4"/>
    <p:sldId id="262" r:id="rId5"/>
    <p:sldId id="260" r:id="rId6"/>
  </p:sldIdLst>
  <p:sldSz cx="9144000" cy="6858000" type="screen4x3"/>
  <p:notesSz cx="6858000" cy="9144000"/>
  <p:defaultTextStyle>
    <a:defPPr>
      <a:defRPr lang="sr-Latn-C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3345"/>
    <p:restoredTop sz="96357" autoAdjust="0"/>
  </p:normalViewPr>
  <p:slideViewPr>
    <p:cSldViewPr>
      <p:cViewPr varScale="1">
        <p:scale>
          <a:sx n="114" d="100"/>
          <a:sy n="114" d="100"/>
        </p:scale>
        <p:origin x="1122" y="11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openxmlformats.org/officeDocument/2006/relationships/customXml" Target="../customXml/item2.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customXml" Target="../customXml/item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 Id="rId14" Type="http://schemas.openxmlformats.org/officeDocument/2006/relationships/customXml" Target="../customXml/item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ED25A0C-E1FA-7845-8210-D54B13E12781}" type="datetimeFigureOut">
              <a:rPr lang="es-ES" smtClean="0"/>
              <a:t>11/02/2021</a:t>
            </a:fld>
            <a:endParaRPr lang="es-ES"/>
          </a:p>
        </p:txBody>
      </p:sp>
      <p:sp>
        <p:nvSpPr>
          <p:cNvPr id="4" name="Marcador de imagen de diapositiva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1A9A558-9080-5E49-8F6A-B137FBC81E88}" type="slidenum">
              <a:rPr lang="es-ES" smtClean="0"/>
              <a:t>‹#›</a:t>
            </a:fld>
            <a:endParaRPr lang="es-ES"/>
          </a:p>
        </p:txBody>
      </p:sp>
    </p:spTree>
    <p:extLst>
      <p:ext uri="{BB962C8B-B14F-4D97-AF65-F5344CB8AC3E}">
        <p14:creationId xmlns:p14="http://schemas.microsoft.com/office/powerpoint/2010/main" val="41842476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The Cluster of Regional Development is a small, dynamic organization that is focused towards supporting its members and work towards the empowerment of our local communities. We don´t have a broad administrative structure, instead we network with its members and other stakeholders to manages the exchange of experience in their real needs, especially in creating and processing strategies, advising on the preparation and implementation of project objectives of its members, creating conditions for more successful promotion and dissemination of good practice results of our members.  </a:t>
            </a:r>
            <a:endParaRPr lang="es-ES" sz="1200" kern="1200" dirty="0">
              <a:solidFill>
                <a:schemeClr val="tx1"/>
              </a:solidFill>
              <a:effectLst/>
              <a:latin typeface="+mn-lt"/>
              <a:ea typeface="+mn-ea"/>
              <a:cs typeface="+mn-cs"/>
            </a:endParaRPr>
          </a:p>
          <a:p>
            <a:endParaRPr lang="es-ES" dirty="0"/>
          </a:p>
          <a:p>
            <a:endParaRPr lang="es-ES" dirty="0"/>
          </a:p>
        </p:txBody>
      </p:sp>
      <p:sp>
        <p:nvSpPr>
          <p:cNvPr id="4" name="Marcador de número de diapositiva 3"/>
          <p:cNvSpPr>
            <a:spLocks noGrp="1"/>
          </p:cNvSpPr>
          <p:nvPr>
            <p:ph type="sldNum" sz="quarter" idx="5"/>
          </p:nvPr>
        </p:nvSpPr>
        <p:spPr/>
        <p:txBody>
          <a:bodyPr/>
          <a:lstStyle/>
          <a:p>
            <a:fld id="{31A9A558-9080-5E49-8F6A-B137FBC81E88}" type="slidenum">
              <a:rPr lang="es-ES" smtClean="0"/>
              <a:t>2</a:t>
            </a:fld>
            <a:endParaRPr lang="es-ES"/>
          </a:p>
        </p:txBody>
      </p:sp>
    </p:spTree>
    <p:extLst>
      <p:ext uri="{BB962C8B-B14F-4D97-AF65-F5344CB8AC3E}">
        <p14:creationId xmlns:p14="http://schemas.microsoft.com/office/powerpoint/2010/main" val="28937855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ES" sz="1200" b="1" i="1" u="none" strike="noStrike" kern="1200" dirty="0">
                <a:solidFill>
                  <a:schemeClr val="tx1"/>
                </a:solidFill>
                <a:effectLst/>
                <a:latin typeface="+mn-lt"/>
                <a:ea typeface="+mn-ea"/>
                <a:cs typeface="+mn-cs"/>
              </a:rPr>
              <a:t>Flexible Up-</a:t>
            </a:r>
            <a:r>
              <a:rPr lang="es-ES" sz="1200" b="1" i="1" u="none" strike="noStrike" kern="1200" dirty="0" err="1">
                <a:solidFill>
                  <a:schemeClr val="tx1"/>
                </a:solidFill>
                <a:effectLst/>
                <a:latin typeface="+mn-lt"/>
                <a:ea typeface="+mn-ea"/>
                <a:cs typeface="+mn-cs"/>
              </a:rPr>
              <a:t>skilling</a:t>
            </a:r>
            <a:r>
              <a:rPr lang="es-ES" sz="1200" b="1" i="1" u="none" strike="noStrike" kern="1200" dirty="0">
                <a:solidFill>
                  <a:schemeClr val="tx1"/>
                </a:solidFill>
                <a:effectLst/>
                <a:latin typeface="+mn-lt"/>
                <a:ea typeface="+mn-ea"/>
                <a:cs typeface="+mn-cs"/>
              </a:rPr>
              <a:t> </a:t>
            </a:r>
            <a:r>
              <a:rPr lang="es-ES" sz="1200" b="1" i="1" u="none" strike="noStrike" kern="1200" dirty="0" err="1">
                <a:solidFill>
                  <a:schemeClr val="tx1"/>
                </a:solidFill>
                <a:effectLst/>
                <a:latin typeface="+mn-lt"/>
                <a:ea typeface="+mn-ea"/>
                <a:cs typeface="+mn-cs"/>
              </a:rPr>
              <a:t>pathways</a:t>
            </a:r>
            <a:r>
              <a:rPr lang="es-ES" sz="1200" b="1" i="1" u="none" strike="noStrike" kern="1200" dirty="0">
                <a:solidFill>
                  <a:schemeClr val="tx1"/>
                </a:solidFill>
                <a:effectLst/>
                <a:latin typeface="+mn-lt"/>
                <a:ea typeface="+mn-ea"/>
                <a:cs typeface="+mn-cs"/>
              </a:rPr>
              <a:t> </a:t>
            </a:r>
            <a:r>
              <a:rPr lang="es-ES" sz="1200" b="1" i="1" u="none" strike="noStrike" kern="1200" dirty="0" err="1">
                <a:solidFill>
                  <a:schemeClr val="tx1"/>
                </a:solidFill>
                <a:effectLst/>
                <a:latin typeface="+mn-lt"/>
                <a:ea typeface="+mn-ea"/>
                <a:cs typeface="+mn-cs"/>
              </a:rPr>
              <a:t>for</a:t>
            </a:r>
            <a:r>
              <a:rPr lang="es-ES" sz="1200" b="1" i="1" u="none" strike="noStrike" kern="1200" dirty="0">
                <a:solidFill>
                  <a:schemeClr val="tx1"/>
                </a:solidFill>
                <a:effectLst/>
                <a:latin typeface="+mn-lt"/>
                <a:ea typeface="+mn-ea"/>
                <a:cs typeface="+mn-cs"/>
              </a:rPr>
              <a:t> </a:t>
            </a:r>
            <a:r>
              <a:rPr lang="es-ES" sz="1200" b="1" i="1" u="none" strike="noStrike" kern="1200" dirty="0" err="1">
                <a:solidFill>
                  <a:schemeClr val="tx1"/>
                </a:solidFill>
                <a:effectLst/>
                <a:latin typeface="+mn-lt"/>
                <a:ea typeface="+mn-ea"/>
                <a:cs typeface="+mn-cs"/>
              </a:rPr>
              <a:t>professionals</a:t>
            </a:r>
            <a:r>
              <a:rPr lang="es-ES" sz="1200" b="1" i="1" u="none" strike="noStrike" kern="1200" dirty="0">
                <a:solidFill>
                  <a:schemeClr val="tx1"/>
                </a:solidFill>
                <a:effectLst/>
                <a:latin typeface="+mn-lt"/>
                <a:ea typeface="+mn-ea"/>
                <a:cs typeface="+mn-cs"/>
              </a:rPr>
              <a:t> in </a:t>
            </a:r>
            <a:r>
              <a:rPr lang="es-ES" sz="1200" b="1" i="1" u="none" strike="noStrike" kern="1200" dirty="0" err="1">
                <a:solidFill>
                  <a:schemeClr val="tx1"/>
                </a:solidFill>
                <a:effectLst/>
                <a:latin typeface="+mn-lt"/>
                <a:ea typeface="+mn-ea"/>
                <a:cs typeface="+mn-cs"/>
              </a:rPr>
              <a:t>the</a:t>
            </a:r>
            <a:r>
              <a:rPr lang="es-ES" sz="1200" b="1" i="1" u="none" strike="noStrike" kern="1200" dirty="0">
                <a:solidFill>
                  <a:schemeClr val="tx1"/>
                </a:solidFill>
                <a:effectLst/>
                <a:latin typeface="+mn-lt"/>
                <a:ea typeface="+mn-ea"/>
                <a:cs typeface="+mn-cs"/>
              </a:rPr>
              <a:t> </a:t>
            </a:r>
            <a:r>
              <a:rPr lang="es-ES" sz="1200" b="1" i="1" u="none" strike="noStrike" kern="1200" dirty="0" err="1">
                <a:solidFill>
                  <a:schemeClr val="tx1"/>
                </a:solidFill>
                <a:effectLst/>
                <a:latin typeface="+mn-lt"/>
                <a:ea typeface="+mn-ea"/>
                <a:cs typeface="+mn-cs"/>
              </a:rPr>
              <a:t>field</a:t>
            </a:r>
            <a:r>
              <a:rPr lang="es-ES" sz="1200" b="1" i="1" u="none" strike="noStrike" kern="1200" dirty="0">
                <a:solidFill>
                  <a:schemeClr val="tx1"/>
                </a:solidFill>
                <a:effectLst/>
                <a:latin typeface="+mn-lt"/>
                <a:ea typeface="+mn-ea"/>
                <a:cs typeface="+mn-cs"/>
              </a:rPr>
              <a:t> of </a:t>
            </a:r>
            <a:r>
              <a:rPr lang="es-ES" sz="1200" b="1" i="1" u="none" strike="noStrike" kern="1200" dirty="0" err="1">
                <a:solidFill>
                  <a:schemeClr val="tx1"/>
                </a:solidFill>
                <a:effectLst/>
                <a:latin typeface="+mn-lt"/>
                <a:ea typeface="+mn-ea"/>
                <a:cs typeface="+mn-cs"/>
              </a:rPr>
              <a:t>tourism</a:t>
            </a:r>
            <a:r>
              <a:rPr lang="es-ES" sz="1200" b="0" i="1" u="none" strike="noStrike" kern="1200" dirty="0">
                <a:solidFill>
                  <a:schemeClr val="tx1"/>
                </a:solidFill>
                <a:effectLst/>
                <a:latin typeface="+mn-lt"/>
                <a:ea typeface="+mn-ea"/>
                <a:cs typeface="+mn-cs"/>
              </a:rPr>
              <a:t> </a:t>
            </a:r>
            <a:r>
              <a:rPr lang="es-ES" sz="1200" b="0" i="1" u="none" strike="noStrike" kern="1200" dirty="0" err="1">
                <a:solidFill>
                  <a:schemeClr val="tx1"/>
                </a:solidFill>
                <a:effectLst/>
                <a:latin typeface="+mn-lt"/>
                <a:ea typeface="+mn-ea"/>
                <a:cs typeface="+mn-cs"/>
              </a:rPr>
              <a:t>is</a:t>
            </a:r>
            <a:r>
              <a:rPr lang="es-ES" sz="1200" b="0" i="1" u="none" strike="noStrike" kern="1200" dirty="0">
                <a:solidFill>
                  <a:schemeClr val="tx1"/>
                </a:solidFill>
                <a:effectLst/>
                <a:latin typeface="+mn-lt"/>
                <a:ea typeface="+mn-ea"/>
                <a:cs typeface="+mn-cs"/>
              </a:rPr>
              <a:t> a </a:t>
            </a:r>
            <a:r>
              <a:rPr lang="es-ES" sz="1200" b="0" i="0" u="none" strike="noStrike" kern="1200" dirty="0" err="1">
                <a:solidFill>
                  <a:schemeClr val="tx1"/>
                </a:solidFill>
                <a:effectLst/>
                <a:latin typeface="+mn-lt"/>
                <a:ea typeface="+mn-ea"/>
                <a:cs typeface="+mn-cs"/>
              </a:rPr>
              <a:t>project</a:t>
            </a:r>
            <a:r>
              <a:rPr lang="es-ES" sz="1200" b="0" i="0" u="none" strike="noStrike" kern="1200" dirty="0">
                <a:solidFill>
                  <a:schemeClr val="tx1"/>
                </a:solidFill>
                <a:effectLst/>
                <a:latin typeface="+mn-lt"/>
                <a:ea typeface="+mn-ea"/>
                <a:cs typeface="+mn-cs"/>
              </a:rPr>
              <a:t> in </a:t>
            </a:r>
            <a:r>
              <a:rPr lang="es-ES" sz="1200" b="0" i="0" u="none" strike="noStrike" kern="1200" dirty="0" err="1">
                <a:solidFill>
                  <a:schemeClr val="tx1"/>
                </a:solidFill>
                <a:effectLst/>
                <a:latin typeface="+mn-lt"/>
                <a:ea typeface="+mn-ea"/>
                <a:cs typeface="+mn-cs"/>
              </a:rPr>
              <a:t>the</a:t>
            </a:r>
            <a:r>
              <a:rPr lang="es-ES" sz="1200" b="0" i="0" u="none" strike="noStrike" kern="1200" dirty="0">
                <a:solidFill>
                  <a:schemeClr val="tx1"/>
                </a:solidFill>
                <a:effectLst/>
                <a:latin typeface="+mn-lt"/>
                <a:ea typeface="+mn-ea"/>
                <a:cs typeface="+mn-cs"/>
              </a:rPr>
              <a:t> </a:t>
            </a:r>
            <a:r>
              <a:rPr lang="es-ES" sz="1200" b="0" i="0" u="none" strike="noStrike" kern="1200" dirty="0" err="1">
                <a:solidFill>
                  <a:schemeClr val="tx1"/>
                </a:solidFill>
                <a:effectLst/>
                <a:latin typeface="+mn-lt"/>
                <a:ea typeface="+mn-ea"/>
                <a:cs typeface="+mn-cs"/>
              </a:rPr>
              <a:t>field</a:t>
            </a:r>
            <a:r>
              <a:rPr lang="es-ES" sz="1200" b="0" i="0" u="none" strike="noStrike" kern="1200" dirty="0">
                <a:solidFill>
                  <a:schemeClr val="tx1"/>
                </a:solidFill>
                <a:effectLst/>
                <a:latin typeface="+mn-lt"/>
                <a:ea typeface="+mn-ea"/>
                <a:cs typeface="+mn-cs"/>
              </a:rPr>
              <a:t> of </a:t>
            </a:r>
            <a:r>
              <a:rPr lang="es-ES" sz="1200" b="0" i="0" u="none" strike="noStrike" kern="1200" dirty="0" err="1">
                <a:solidFill>
                  <a:schemeClr val="tx1"/>
                </a:solidFill>
                <a:effectLst/>
                <a:latin typeface="+mn-lt"/>
                <a:ea typeface="+mn-ea"/>
                <a:cs typeface="+mn-cs"/>
              </a:rPr>
              <a:t>adult</a:t>
            </a:r>
            <a:r>
              <a:rPr lang="es-ES" sz="1200" b="0" i="0" u="none" strike="noStrike" kern="1200" dirty="0">
                <a:solidFill>
                  <a:schemeClr val="tx1"/>
                </a:solidFill>
                <a:effectLst/>
                <a:latin typeface="+mn-lt"/>
                <a:ea typeface="+mn-ea"/>
                <a:cs typeface="+mn-cs"/>
              </a:rPr>
              <a:t> </a:t>
            </a:r>
            <a:r>
              <a:rPr lang="es-ES" sz="1200" b="0" i="0" u="none" strike="noStrike" kern="1200" dirty="0" err="1">
                <a:solidFill>
                  <a:schemeClr val="tx1"/>
                </a:solidFill>
                <a:effectLst/>
                <a:latin typeface="+mn-lt"/>
                <a:ea typeface="+mn-ea"/>
                <a:cs typeface="+mn-cs"/>
              </a:rPr>
              <a:t>education</a:t>
            </a:r>
            <a:r>
              <a:rPr lang="es-ES" sz="1200" b="0" i="0" u="none" strike="noStrike" kern="1200" dirty="0">
                <a:solidFill>
                  <a:schemeClr val="tx1"/>
                </a:solidFill>
                <a:effectLst/>
                <a:latin typeface="+mn-lt"/>
                <a:ea typeface="+mn-ea"/>
                <a:cs typeface="+mn-cs"/>
              </a:rPr>
              <a:t>, </a:t>
            </a:r>
            <a:r>
              <a:rPr lang="es-ES" sz="1200" b="0" i="0" u="none" strike="noStrike" kern="1200" dirty="0" err="1">
                <a:solidFill>
                  <a:schemeClr val="tx1"/>
                </a:solidFill>
                <a:effectLst/>
                <a:latin typeface="+mn-lt"/>
                <a:ea typeface="+mn-ea"/>
                <a:cs typeface="+mn-cs"/>
              </a:rPr>
              <a:t>co-funded</a:t>
            </a:r>
            <a:r>
              <a:rPr lang="es-ES" sz="1200" b="0" i="0" u="none" strike="noStrike" kern="1200" dirty="0">
                <a:solidFill>
                  <a:schemeClr val="tx1"/>
                </a:solidFill>
                <a:effectLst/>
                <a:latin typeface="+mn-lt"/>
                <a:ea typeface="+mn-ea"/>
                <a:cs typeface="+mn-cs"/>
              </a:rPr>
              <a:t> </a:t>
            </a:r>
            <a:r>
              <a:rPr lang="es-ES" sz="1200" b="0" i="0" u="none" strike="noStrike" kern="1200" dirty="0" err="1">
                <a:solidFill>
                  <a:schemeClr val="tx1"/>
                </a:solidFill>
                <a:effectLst/>
                <a:latin typeface="+mn-lt"/>
                <a:ea typeface="+mn-ea"/>
                <a:cs typeface="+mn-cs"/>
              </a:rPr>
              <a:t>by</a:t>
            </a:r>
            <a:r>
              <a:rPr lang="es-ES" sz="1200" b="0" i="0" u="none" strike="noStrike" kern="1200" dirty="0">
                <a:solidFill>
                  <a:schemeClr val="tx1"/>
                </a:solidFill>
                <a:effectLst/>
                <a:latin typeface="+mn-lt"/>
                <a:ea typeface="+mn-ea"/>
                <a:cs typeface="+mn-cs"/>
              </a:rPr>
              <a:t> </a:t>
            </a:r>
            <a:r>
              <a:rPr lang="es-ES" sz="1200" b="0" i="0" u="none" strike="noStrike" kern="1200" dirty="0" err="1">
                <a:solidFill>
                  <a:schemeClr val="tx1"/>
                </a:solidFill>
                <a:effectLst/>
                <a:latin typeface="+mn-lt"/>
                <a:ea typeface="+mn-ea"/>
                <a:cs typeface="+mn-cs"/>
              </a:rPr>
              <a:t>the</a:t>
            </a:r>
            <a:r>
              <a:rPr lang="es-ES" sz="1200" b="0" i="0" u="none" strike="noStrike" kern="1200" dirty="0">
                <a:solidFill>
                  <a:schemeClr val="tx1"/>
                </a:solidFill>
                <a:effectLst/>
                <a:latin typeface="+mn-lt"/>
                <a:ea typeface="+mn-ea"/>
                <a:cs typeface="+mn-cs"/>
              </a:rPr>
              <a:t> Erasmus+ </a:t>
            </a:r>
            <a:r>
              <a:rPr lang="es-ES" sz="1200" b="0" i="0" u="none" strike="noStrike" kern="1200" dirty="0" err="1">
                <a:solidFill>
                  <a:schemeClr val="tx1"/>
                </a:solidFill>
                <a:effectLst/>
                <a:latin typeface="+mn-lt"/>
                <a:ea typeface="+mn-ea"/>
                <a:cs typeface="+mn-cs"/>
              </a:rPr>
              <a:t>programme</a:t>
            </a:r>
            <a:r>
              <a:rPr lang="es-ES" sz="1200" b="0" i="0" u="none" strike="noStrike" kern="1200" dirty="0">
                <a:solidFill>
                  <a:schemeClr val="tx1"/>
                </a:solidFill>
                <a:effectLst/>
                <a:latin typeface="+mn-lt"/>
                <a:ea typeface="+mn-ea"/>
                <a:cs typeface="+mn-cs"/>
              </a:rPr>
              <a:t>. </a:t>
            </a:r>
            <a:r>
              <a:rPr lang="es-ES" sz="1200" b="0" i="0" u="none" strike="noStrike" kern="1200" dirty="0" err="1">
                <a:solidFill>
                  <a:schemeClr val="tx1"/>
                </a:solidFill>
                <a:effectLst/>
                <a:latin typeface="+mn-lt"/>
                <a:ea typeface="+mn-ea"/>
                <a:cs typeface="+mn-cs"/>
              </a:rPr>
              <a:t>The</a:t>
            </a:r>
            <a:r>
              <a:rPr lang="es-ES" sz="1200" b="0" i="0" u="none" strike="noStrike" kern="1200" dirty="0">
                <a:solidFill>
                  <a:schemeClr val="tx1"/>
                </a:solidFill>
                <a:effectLst/>
                <a:latin typeface="+mn-lt"/>
                <a:ea typeface="+mn-ea"/>
                <a:cs typeface="+mn-cs"/>
              </a:rPr>
              <a:t> </a:t>
            </a:r>
            <a:r>
              <a:rPr lang="es-ES" sz="1200" b="0" i="0" u="none" strike="noStrike" kern="1200" dirty="0" err="1">
                <a:solidFill>
                  <a:schemeClr val="tx1"/>
                </a:solidFill>
                <a:effectLst/>
                <a:latin typeface="+mn-lt"/>
                <a:ea typeface="+mn-ea"/>
                <a:cs typeface="+mn-cs"/>
              </a:rPr>
              <a:t>project</a:t>
            </a:r>
            <a:r>
              <a:rPr lang="es-ES" sz="1200" b="0" i="0" u="none" strike="noStrike" kern="1200" dirty="0">
                <a:solidFill>
                  <a:schemeClr val="tx1"/>
                </a:solidFill>
                <a:effectLst/>
                <a:latin typeface="+mn-lt"/>
                <a:ea typeface="+mn-ea"/>
                <a:cs typeface="+mn-cs"/>
              </a:rPr>
              <a:t> </a:t>
            </a:r>
            <a:r>
              <a:rPr lang="es-ES" sz="1200" b="0" i="0" u="none" strike="noStrike" kern="1200" dirty="0" err="1">
                <a:solidFill>
                  <a:schemeClr val="tx1"/>
                </a:solidFill>
                <a:effectLst/>
                <a:latin typeface="+mn-lt"/>
                <a:ea typeface="+mn-ea"/>
                <a:cs typeface="+mn-cs"/>
              </a:rPr>
              <a:t>is</a:t>
            </a:r>
            <a:r>
              <a:rPr lang="es-ES" sz="1200" b="0" i="0" u="none" strike="noStrike" kern="1200" dirty="0">
                <a:solidFill>
                  <a:schemeClr val="tx1"/>
                </a:solidFill>
                <a:effectLst/>
                <a:latin typeface="+mn-lt"/>
                <a:ea typeface="+mn-ea"/>
                <a:cs typeface="+mn-cs"/>
              </a:rPr>
              <a:t> led US and </a:t>
            </a:r>
            <a:r>
              <a:rPr lang="es-ES" sz="1200" b="0" i="0" u="none" strike="noStrike" kern="1200" dirty="0" err="1">
                <a:solidFill>
                  <a:schemeClr val="tx1"/>
                </a:solidFill>
                <a:effectLst/>
                <a:latin typeface="+mn-lt"/>
                <a:ea typeface="+mn-ea"/>
                <a:cs typeface="+mn-cs"/>
              </a:rPr>
              <a:t>four</a:t>
            </a:r>
            <a:r>
              <a:rPr lang="es-ES" sz="1200" b="0" i="0" u="none" strike="noStrike" kern="1200" dirty="0">
                <a:solidFill>
                  <a:schemeClr val="tx1"/>
                </a:solidFill>
                <a:effectLst/>
                <a:latin typeface="+mn-lt"/>
                <a:ea typeface="+mn-ea"/>
                <a:cs typeface="+mn-cs"/>
              </a:rPr>
              <a:t> </a:t>
            </a:r>
            <a:r>
              <a:rPr lang="es-ES" sz="1200" b="0" i="0" u="none" strike="noStrike" kern="1200" dirty="0" err="1">
                <a:solidFill>
                  <a:schemeClr val="tx1"/>
                </a:solidFill>
                <a:effectLst/>
                <a:latin typeface="+mn-lt"/>
                <a:ea typeface="+mn-ea"/>
                <a:cs typeface="+mn-cs"/>
              </a:rPr>
              <a:t>partner</a:t>
            </a:r>
            <a:r>
              <a:rPr lang="es-ES" sz="1200" b="0" i="0" u="none" strike="noStrike" kern="1200" dirty="0">
                <a:solidFill>
                  <a:schemeClr val="tx1"/>
                </a:solidFill>
                <a:effectLst/>
                <a:latin typeface="+mn-lt"/>
                <a:ea typeface="+mn-ea"/>
                <a:cs typeface="+mn-cs"/>
              </a:rPr>
              <a:t> </a:t>
            </a:r>
            <a:r>
              <a:rPr lang="es-ES" sz="1200" b="0" i="0" u="none" strike="noStrike" kern="1200" dirty="0" err="1">
                <a:solidFill>
                  <a:schemeClr val="tx1"/>
                </a:solidFill>
                <a:effectLst/>
                <a:latin typeface="+mn-lt"/>
                <a:ea typeface="+mn-ea"/>
                <a:cs typeface="+mn-cs"/>
              </a:rPr>
              <a:t>organisations</a:t>
            </a:r>
            <a:r>
              <a:rPr lang="es-ES" sz="1200" b="0" i="0" u="none" strike="noStrike" kern="1200" dirty="0">
                <a:solidFill>
                  <a:schemeClr val="tx1"/>
                </a:solidFill>
                <a:effectLst/>
                <a:latin typeface="+mn-lt"/>
                <a:ea typeface="+mn-ea"/>
                <a:cs typeface="+mn-cs"/>
              </a:rPr>
              <a:t> </a:t>
            </a:r>
            <a:r>
              <a:rPr lang="es-ES" sz="1200" b="0" i="0" u="none" strike="noStrike" kern="1200" dirty="0" err="1">
                <a:solidFill>
                  <a:schemeClr val="tx1"/>
                </a:solidFill>
                <a:effectLst/>
                <a:latin typeface="+mn-lt"/>
                <a:ea typeface="+mn-ea"/>
                <a:cs typeface="+mn-cs"/>
              </a:rPr>
              <a:t>from</a:t>
            </a:r>
            <a:r>
              <a:rPr lang="es-ES" sz="1200" b="0" i="0" u="none" strike="noStrike" kern="1200" dirty="0">
                <a:solidFill>
                  <a:schemeClr val="tx1"/>
                </a:solidFill>
                <a:effectLst/>
                <a:latin typeface="+mn-lt"/>
                <a:ea typeface="+mn-ea"/>
                <a:cs typeface="+mn-cs"/>
              </a:rPr>
              <a:t> </a:t>
            </a:r>
            <a:r>
              <a:rPr lang="es-ES" sz="1200" b="0" i="0" u="none" strike="noStrike" kern="1200" dirty="0" err="1">
                <a:solidFill>
                  <a:schemeClr val="tx1"/>
                </a:solidFill>
                <a:effectLst/>
                <a:latin typeface="+mn-lt"/>
                <a:ea typeface="+mn-ea"/>
                <a:cs typeface="+mn-cs"/>
              </a:rPr>
              <a:t>Spain</a:t>
            </a:r>
            <a:r>
              <a:rPr lang="es-ES" sz="1200" b="0" i="0" u="none" strike="noStrike" kern="1200" dirty="0">
                <a:solidFill>
                  <a:schemeClr val="tx1"/>
                </a:solidFill>
                <a:effectLst/>
                <a:latin typeface="+mn-lt"/>
                <a:ea typeface="+mn-ea"/>
                <a:cs typeface="+mn-cs"/>
              </a:rPr>
              <a:t>, </a:t>
            </a:r>
            <a:r>
              <a:rPr lang="es-ES" sz="1200" b="0" i="0" u="none" strike="noStrike" kern="1200" dirty="0" err="1">
                <a:solidFill>
                  <a:schemeClr val="tx1"/>
                </a:solidFill>
                <a:effectLst/>
                <a:latin typeface="+mn-lt"/>
                <a:ea typeface="+mn-ea"/>
                <a:cs typeface="+mn-cs"/>
              </a:rPr>
              <a:t>Greece</a:t>
            </a:r>
            <a:r>
              <a:rPr lang="es-ES" sz="1200" b="0" i="0" u="none" strike="noStrike" kern="1200" dirty="0">
                <a:solidFill>
                  <a:schemeClr val="tx1"/>
                </a:solidFill>
                <a:effectLst/>
                <a:latin typeface="+mn-lt"/>
                <a:ea typeface="+mn-ea"/>
                <a:cs typeface="+mn-cs"/>
              </a:rPr>
              <a:t>, </a:t>
            </a:r>
            <a:r>
              <a:rPr lang="es-ES" sz="1200" b="0" i="0" u="none" strike="noStrike" kern="1200" dirty="0" err="1">
                <a:solidFill>
                  <a:schemeClr val="tx1"/>
                </a:solidFill>
                <a:effectLst/>
                <a:latin typeface="+mn-lt"/>
                <a:ea typeface="+mn-ea"/>
                <a:cs typeface="+mn-cs"/>
              </a:rPr>
              <a:t>Italy</a:t>
            </a:r>
            <a:r>
              <a:rPr lang="es-ES" sz="1200" b="0" i="0" u="none" strike="noStrike" kern="1200" dirty="0">
                <a:solidFill>
                  <a:schemeClr val="tx1"/>
                </a:solidFill>
                <a:effectLst/>
                <a:latin typeface="+mn-lt"/>
                <a:ea typeface="+mn-ea"/>
                <a:cs typeface="+mn-cs"/>
              </a:rPr>
              <a:t>. </a:t>
            </a:r>
            <a:r>
              <a:rPr lang="es-ES" sz="1200" b="0" i="0" u="none" strike="noStrike" kern="1200" dirty="0" err="1">
                <a:solidFill>
                  <a:schemeClr val="tx1"/>
                </a:solidFill>
                <a:effectLst/>
                <a:latin typeface="+mn-lt"/>
                <a:ea typeface="+mn-ea"/>
                <a:cs typeface="+mn-cs"/>
              </a:rPr>
              <a:t>The</a:t>
            </a:r>
            <a:r>
              <a:rPr lang="es-ES" sz="1200" b="0" i="0" u="none" strike="noStrike" kern="1200" dirty="0">
                <a:solidFill>
                  <a:schemeClr val="tx1"/>
                </a:solidFill>
                <a:effectLst/>
                <a:latin typeface="+mn-lt"/>
                <a:ea typeface="+mn-ea"/>
                <a:cs typeface="+mn-cs"/>
              </a:rPr>
              <a:t> </a:t>
            </a:r>
            <a:r>
              <a:rPr lang="es-ES" sz="1200" b="0" i="0" u="none" strike="noStrike" kern="1200" dirty="0" err="1">
                <a:solidFill>
                  <a:schemeClr val="tx1"/>
                </a:solidFill>
                <a:effectLst/>
                <a:latin typeface="+mn-lt"/>
                <a:ea typeface="+mn-ea"/>
                <a:cs typeface="+mn-cs"/>
              </a:rPr>
              <a:t>project</a:t>
            </a:r>
            <a:r>
              <a:rPr lang="es-ES" sz="1200" b="0" i="0" u="none" strike="noStrike" kern="1200" dirty="0">
                <a:solidFill>
                  <a:schemeClr val="tx1"/>
                </a:solidFill>
                <a:effectLst/>
                <a:latin typeface="+mn-lt"/>
                <a:ea typeface="+mn-ea"/>
                <a:cs typeface="+mn-cs"/>
              </a:rPr>
              <a:t> has a </a:t>
            </a:r>
            <a:r>
              <a:rPr lang="es-ES" sz="1200" b="0" i="0" u="none" strike="noStrike" kern="1200" dirty="0" err="1">
                <a:solidFill>
                  <a:schemeClr val="tx1"/>
                </a:solidFill>
                <a:effectLst/>
                <a:latin typeface="+mn-lt"/>
                <a:ea typeface="+mn-ea"/>
                <a:cs typeface="+mn-cs"/>
              </a:rPr>
              <a:t>double</a:t>
            </a:r>
            <a:r>
              <a:rPr lang="es-ES" sz="1200" b="0" i="0" u="none" strike="noStrike" kern="1200" dirty="0">
                <a:solidFill>
                  <a:schemeClr val="tx1"/>
                </a:solidFill>
                <a:effectLst/>
                <a:latin typeface="+mn-lt"/>
                <a:ea typeface="+mn-ea"/>
                <a:cs typeface="+mn-cs"/>
              </a:rPr>
              <a:t> </a:t>
            </a:r>
            <a:r>
              <a:rPr lang="es-ES" sz="1200" b="0" i="0" u="none" strike="noStrike" kern="1200" dirty="0" err="1">
                <a:solidFill>
                  <a:schemeClr val="tx1"/>
                </a:solidFill>
                <a:effectLst/>
                <a:latin typeface="+mn-lt"/>
                <a:ea typeface="+mn-ea"/>
                <a:cs typeface="+mn-cs"/>
              </a:rPr>
              <a:t>aim</a:t>
            </a:r>
            <a:r>
              <a:rPr lang="es-ES" sz="1200" b="0" i="0" u="none" strike="noStrike" kern="1200" dirty="0">
                <a:solidFill>
                  <a:schemeClr val="tx1"/>
                </a:solidFill>
                <a:effectLst/>
                <a:latin typeface="+mn-lt"/>
                <a:ea typeface="+mn-ea"/>
                <a:cs typeface="+mn-cs"/>
              </a:rPr>
              <a:t>: </a:t>
            </a:r>
            <a:r>
              <a:rPr lang="es-ES" sz="1200" b="0" i="0" u="none" strike="noStrike" kern="1200" dirty="0" err="1">
                <a:solidFill>
                  <a:schemeClr val="tx1"/>
                </a:solidFill>
                <a:effectLst/>
                <a:latin typeface="+mn-lt"/>
                <a:ea typeface="+mn-ea"/>
                <a:cs typeface="+mn-cs"/>
              </a:rPr>
              <a:t>on</a:t>
            </a:r>
            <a:r>
              <a:rPr lang="es-ES" sz="1200" b="0" i="0" u="none" strike="noStrike" kern="1200" dirty="0">
                <a:solidFill>
                  <a:schemeClr val="tx1"/>
                </a:solidFill>
                <a:effectLst/>
                <a:latin typeface="+mn-lt"/>
                <a:ea typeface="+mn-ea"/>
                <a:cs typeface="+mn-cs"/>
              </a:rPr>
              <a:t> </a:t>
            </a:r>
            <a:r>
              <a:rPr lang="es-ES" sz="1200" b="0" i="0" u="none" strike="noStrike" kern="1200" dirty="0" err="1">
                <a:solidFill>
                  <a:schemeClr val="tx1"/>
                </a:solidFill>
                <a:effectLst/>
                <a:latin typeface="+mn-lt"/>
                <a:ea typeface="+mn-ea"/>
                <a:cs typeface="+mn-cs"/>
              </a:rPr>
              <a:t>one</a:t>
            </a:r>
            <a:r>
              <a:rPr lang="es-ES" sz="1200" b="0" i="0" u="none" strike="noStrike" kern="1200" dirty="0">
                <a:solidFill>
                  <a:schemeClr val="tx1"/>
                </a:solidFill>
                <a:effectLst/>
                <a:latin typeface="+mn-lt"/>
                <a:ea typeface="+mn-ea"/>
                <a:cs typeface="+mn-cs"/>
              </a:rPr>
              <a:t> </a:t>
            </a:r>
            <a:r>
              <a:rPr lang="es-ES" sz="1200" b="0" i="0" u="none" strike="noStrike" kern="1200" dirty="0" err="1">
                <a:solidFill>
                  <a:schemeClr val="tx1"/>
                </a:solidFill>
                <a:effectLst/>
                <a:latin typeface="+mn-lt"/>
                <a:ea typeface="+mn-ea"/>
                <a:cs typeface="+mn-cs"/>
              </a:rPr>
              <a:t>hand</a:t>
            </a:r>
            <a:r>
              <a:rPr lang="es-ES" sz="1200" b="0" i="0" u="none" strike="noStrike" kern="1200" dirty="0">
                <a:solidFill>
                  <a:schemeClr val="tx1"/>
                </a:solidFill>
                <a:effectLst/>
                <a:latin typeface="+mn-lt"/>
                <a:ea typeface="+mn-ea"/>
                <a:cs typeface="+mn-cs"/>
              </a:rPr>
              <a:t>, </a:t>
            </a:r>
            <a:r>
              <a:rPr lang="es-ES" sz="1200" b="1" i="0" u="none" strike="noStrike" kern="1200" dirty="0">
                <a:solidFill>
                  <a:schemeClr val="tx1"/>
                </a:solidFill>
                <a:effectLst/>
                <a:latin typeface="+mn-lt"/>
                <a:ea typeface="+mn-ea"/>
                <a:cs typeface="+mn-cs"/>
              </a:rPr>
              <a:t>to </a:t>
            </a:r>
            <a:r>
              <a:rPr lang="es-ES" sz="1200" b="1" i="0" u="none" strike="noStrike" kern="1200" dirty="0" err="1">
                <a:solidFill>
                  <a:schemeClr val="tx1"/>
                </a:solidFill>
                <a:effectLst/>
                <a:latin typeface="+mn-lt"/>
                <a:ea typeface="+mn-ea"/>
                <a:cs typeface="+mn-cs"/>
              </a:rPr>
              <a:t>identify</a:t>
            </a:r>
            <a:r>
              <a:rPr lang="es-ES" sz="1200" b="1" i="0" u="none" strike="noStrike" kern="1200" dirty="0">
                <a:solidFill>
                  <a:schemeClr val="tx1"/>
                </a:solidFill>
                <a:effectLst/>
                <a:latin typeface="+mn-lt"/>
                <a:ea typeface="+mn-ea"/>
                <a:cs typeface="+mn-cs"/>
              </a:rPr>
              <a:t> </a:t>
            </a:r>
            <a:r>
              <a:rPr lang="es-ES" sz="1200" b="1" i="0" u="none" strike="noStrike" kern="1200" dirty="0" err="1">
                <a:solidFill>
                  <a:schemeClr val="tx1"/>
                </a:solidFill>
                <a:effectLst/>
                <a:latin typeface="+mn-lt"/>
                <a:ea typeface="+mn-ea"/>
                <a:cs typeface="+mn-cs"/>
              </a:rPr>
              <a:t>the</a:t>
            </a:r>
            <a:r>
              <a:rPr lang="es-ES" sz="1200" b="1" i="0" u="none" strike="noStrike" kern="1200" dirty="0">
                <a:solidFill>
                  <a:schemeClr val="tx1"/>
                </a:solidFill>
                <a:effectLst/>
                <a:latin typeface="+mn-lt"/>
                <a:ea typeface="+mn-ea"/>
                <a:cs typeface="+mn-cs"/>
              </a:rPr>
              <a:t> </a:t>
            </a:r>
            <a:r>
              <a:rPr lang="es-ES" sz="1200" b="1" i="0" u="none" strike="noStrike" kern="1200" dirty="0" err="1">
                <a:solidFill>
                  <a:schemeClr val="tx1"/>
                </a:solidFill>
                <a:effectLst/>
                <a:latin typeface="+mn-lt"/>
                <a:ea typeface="+mn-ea"/>
                <a:cs typeface="+mn-cs"/>
              </a:rPr>
              <a:t>skills</a:t>
            </a:r>
            <a:r>
              <a:rPr lang="es-ES" sz="1200" b="1" i="0" u="none" strike="noStrike" kern="1200" dirty="0">
                <a:solidFill>
                  <a:schemeClr val="tx1"/>
                </a:solidFill>
                <a:effectLst/>
                <a:latin typeface="+mn-lt"/>
                <a:ea typeface="+mn-ea"/>
                <a:cs typeface="+mn-cs"/>
              </a:rPr>
              <a:t> and </a:t>
            </a:r>
            <a:r>
              <a:rPr lang="es-ES" sz="1200" b="1" i="0" u="none" strike="noStrike" kern="1200" dirty="0" err="1">
                <a:solidFill>
                  <a:schemeClr val="tx1"/>
                </a:solidFill>
                <a:effectLst/>
                <a:latin typeface="+mn-lt"/>
                <a:ea typeface="+mn-ea"/>
                <a:cs typeface="+mn-cs"/>
              </a:rPr>
              <a:t>competences</a:t>
            </a:r>
            <a:r>
              <a:rPr lang="es-ES" sz="1200" b="1" i="0" u="none" strike="noStrike" kern="1200" dirty="0">
                <a:solidFill>
                  <a:schemeClr val="tx1"/>
                </a:solidFill>
                <a:effectLst/>
                <a:latin typeface="+mn-lt"/>
                <a:ea typeface="+mn-ea"/>
                <a:cs typeface="+mn-cs"/>
              </a:rPr>
              <a:t> gaps in </a:t>
            </a:r>
            <a:r>
              <a:rPr lang="es-ES" sz="1200" b="1" i="0" u="none" strike="noStrike" kern="1200" dirty="0" err="1">
                <a:solidFill>
                  <a:schemeClr val="tx1"/>
                </a:solidFill>
                <a:effectLst/>
                <a:latin typeface="+mn-lt"/>
                <a:ea typeface="+mn-ea"/>
                <a:cs typeface="+mn-cs"/>
              </a:rPr>
              <a:t>the</a:t>
            </a:r>
            <a:r>
              <a:rPr lang="es-ES" sz="1200" b="1" i="0" u="none" strike="noStrike" kern="1200" dirty="0">
                <a:solidFill>
                  <a:schemeClr val="tx1"/>
                </a:solidFill>
                <a:effectLst/>
                <a:latin typeface="+mn-lt"/>
                <a:ea typeface="+mn-ea"/>
                <a:cs typeface="+mn-cs"/>
              </a:rPr>
              <a:t> </a:t>
            </a:r>
            <a:r>
              <a:rPr lang="es-ES" sz="1200" b="1" i="0" u="none" strike="noStrike" kern="1200" dirty="0" err="1">
                <a:solidFill>
                  <a:schemeClr val="tx1"/>
                </a:solidFill>
                <a:effectLst/>
                <a:latin typeface="+mn-lt"/>
                <a:ea typeface="+mn-ea"/>
                <a:cs typeface="+mn-cs"/>
              </a:rPr>
              <a:t>tourism</a:t>
            </a:r>
            <a:r>
              <a:rPr lang="es-ES" sz="1200" b="1" i="0" u="none" strike="noStrike" kern="1200" dirty="0">
                <a:solidFill>
                  <a:schemeClr val="tx1"/>
                </a:solidFill>
                <a:effectLst/>
                <a:latin typeface="+mn-lt"/>
                <a:ea typeface="+mn-ea"/>
                <a:cs typeface="+mn-cs"/>
              </a:rPr>
              <a:t> sector </a:t>
            </a:r>
            <a:r>
              <a:rPr lang="es-ES" sz="1200" b="0" i="0" u="none" strike="noStrike" kern="1200" dirty="0">
                <a:solidFill>
                  <a:schemeClr val="tx1"/>
                </a:solidFill>
                <a:effectLst/>
                <a:latin typeface="+mn-lt"/>
                <a:ea typeface="+mn-ea"/>
                <a:cs typeface="+mn-cs"/>
              </a:rPr>
              <a:t>and </a:t>
            </a:r>
            <a:r>
              <a:rPr lang="es-ES" sz="1200" b="0" i="0" u="none" strike="noStrike" kern="1200" dirty="0" err="1">
                <a:solidFill>
                  <a:schemeClr val="tx1"/>
                </a:solidFill>
                <a:effectLst/>
                <a:latin typeface="+mn-lt"/>
                <a:ea typeface="+mn-ea"/>
                <a:cs typeface="+mn-cs"/>
              </a:rPr>
              <a:t>on</a:t>
            </a:r>
            <a:r>
              <a:rPr lang="es-ES" sz="1200" b="0" i="0" u="none" strike="noStrike" kern="1200" dirty="0">
                <a:solidFill>
                  <a:schemeClr val="tx1"/>
                </a:solidFill>
                <a:effectLst/>
                <a:latin typeface="+mn-lt"/>
                <a:ea typeface="+mn-ea"/>
                <a:cs typeface="+mn-cs"/>
              </a:rPr>
              <a:t> </a:t>
            </a:r>
            <a:r>
              <a:rPr lang="es-ES" sz="1200" b="0" i="0" u="none" strike="noStrike" kern="1200" dirty="0" err="1">
                <a:solidFill>
                  <a:schemeClr val="tx1"/>
                </a:solidFill>
                <a:effectLst/>
                <a:latin typeface="+mn-lt"/>
                <a:ea typeface="+mn-ea"/>
                <a:cs typeface="+mn-cs"/>
              </a:rPr>
              <a:t>the</a:t>
            </a:r>
            <a:r>
              <a:rPr lang="es-ES" sz="1200" b="0" i="0" u="none" strike="noStrike" kern="1200" dirty="0">
                <a:solidFill>
                  <a:schemeClr val="tx1"/>
                </a:solidFill>
                <a:effectLst/>
                <a:latin typeface="+mn-lt"/>
                <a:ea typeface="+mn-ea"/>
                <a:cs typeface="+mn-cs"/>
              </a:rPr>
              <a:t> </a:t>
            </a:r>
            <a:r>
              <a:rPr lang="es-ES" sz="1200" b="0" i="0" u="none" strike="noStrike" kern="1200" dirty="0" err="1">
                <a:solidFill>
                  <a:schemeClr val="tx1"/>
                </a:solidFill>
                <a:effectLst/>
                <a:latin typeface="+mn-lt"/>
                <a:ea typeface="+mn-ea"/>
                <a:cs typeface="+mn-cs"/>
              </a:rPr>
              <a:t>other</a:t>
            </a:r>
            <a:r>
              <a:rPr lang="es-ES" sz="1200" b="0" i="0" u="none" strike="noStrike" kern="1200" dirty="0">
                <a:solidFill>
                  <a:schemeClr val="tx1"/>
                </a:solidFill>
                <a:effectLst/>
                <a:latin typeface="+mn-lt"/>
                <a:ea typeface="+mn-ea"/>
                <a:cs typeface="+mn-cs"/>
              </a:rPr>
              <a:t>, </a:t>
            </a:r>
            <a:r>
              <a:rPr lang="es-ES" sz="1200" b="1" i="0" u="none" strike="noStrike" kern="1200" dirty="0">
                <a:solidFill>
                  <a:schemeClr val="tx1"/>
                </a:solidFill>
                <a:effectLst/>
                <a:latin typeface="+mn-lt"/>
                <a:ea typeface="+mn-ea"/>
                <a:cs typeface="+mn-cs"/>
              </a:rPr>
              <a:t>to </a:t>
            </a:r>
            <a:r>
              <a:rPr lang="es-ES" sz="1200" b="1" i="0" u="none" strike="noStrike" kern="1200" dirty="0" err="1">
                <a:solidFill>
                  <a:schemeClr val="tx1"/>
                </a:solidFill>
                <a:effectLst/>
                <a:latin typeface="+mn-lt"/>
                <a:ea typeface="+mn-ea"/>
                <a:cs typeface="+mn-cs"/>
              </a:rPr>
              <a:t>promote</a:t>
            </a:r>
            <a:r>
              <a:rPr lang="es-ES" sz="1200" b="1" i="0" u="none" strike="noStrike" kern="1200" dirty="0">
                <a:solidFill>
                  <a:schemeClr val="tx1"/>
                </a:solidFill>
                <a:effectLst/>
                <a:latin typeface="+mn-lt"/>
                <a:ea typeface="+mn-ea"/>
                <a:cs typeface="+mn-cs"/>
              </a:rPr>
              <a:t> flexible up-</a:t>
            </a:r>
            <a:r>
              <a:rPr lang="es-ES" sz="1200" b="1" i="0" u="none" strike="noStrike" kern="1200" dirty="0" err="1">
                <a:solidFill>
                  <a:schemeClr val="tx1"/>
                </a:solidFill>
                <a:effectLst/>
                <a:latin typeface="+mn-lt"/>
                <a:ea typeface="+mn-ea"/>
                <a:cs typeface="+mn-cs"/>
              </a:rPr>
              <a:t>skilling</a:t>
            </a:r>
            <a:r>
              <a:rPr lang="es-ES" sz="1200" b="1" i="0" u="none" strike="noStrike" kern="1200" dirty="0">
                <a:solidFill>
                  <a:schemeClr val="tx1"/>
                </a:solidFill>
                <a:effectLst/>
                <a:latin typeface="+mn-lt"/>
                <a:ea typeface="+mn-ea"/>
                <a:cs typeface="+mn-cs"/>
              </a:rPr>
              <a:t> </a:t>
            </a:r>
            <a:r>
              <a:rPr lang="es-ES" sz="1200" b="1" i="0" u="none" strike="noStrike" kern="1200" dirty="0" err="1">
                <a:solidFill>
                  <a:schemeClr val="tx1"/>
                </a:solidFill>
                <a:effectLst/>
                <a:latin typeface="+mn-lt"/>
                <a:ea typeface="+mn-ea"/>
                <a:cs typeface="+mn-cs"/>
              </a:rPr>
              <a:t>pathways</a:t>
            </a:r>
            <a:r>
              <a:rPr lang="es-ES" sz="1200" b="0" i="0" u="none" strike="noStrike" kern="1200" dirty="0">
                <a:solidFill>
                  <a:schemeClr val="tx1"/>
                </a:solidFill>
                <a:effectLst/>
                <a:latin typeface="+mn-lt"/>
                <a:ea typeface="+mn-ea"/>
                <a:cs typeface="+mn-cs"/>
              </a:rPr>
              <a:t> </a:t>
            </a:r>
            <a:r>
              <a:rPr lang="es-ES" sz="1200" b="1" i="0" u="none" strike="noStrike" kern="1200" dirty="0" err="1">
                <a:solidFill>
                  <a:schemeClr val="tx1"/>
                </a:solidFill>
                <a:effectLst/>
                <a:latin typeface="+mn-lt"/>
                <a:ea typeface="+mn-ea"/>
                <a:cs typeface="+mn-cs"/>
              </a:rPr>
              <a:t>for</a:t>
            </a:r>
            <a:r>
              <a:rPr lang="es-ES" sz="1200" b="1" i="0" u="none" strike="noStrike" kern="1200" dirty="0">
                <a:solidFill>
                  <a:schemeClr val="tx1"/>
                </a:solidFill>
                <a:effectLst/>
                <a:latin typeface="+mn-lt"/>
                <a:ea typeface="+mn-ea"/>
                <a:cs typeface="+mn-cs"/>
              </a:rPr>
              <a:t> </a:t>
            </a:r>
            <a:r>
              <a:rPr lang="es-ES" sz="1200" b="1" i="0" u="none" strike="noStrike" kern="1200" dirty="0" err="1">
                <a:solidFill>
                  <a:schemeClr val="tx1"/>
                </a:solidFill>
                <a:effectLst/>
                <a:latin typeface="+mn-lt"/>
                <a:ea typeface="+mn-ea"/>
                <a:cs typeface="+mn-cs"/>
              </a:rPr>
              <a:t>professionals</a:t>
            </a:r>
            <a:r>
              <a:rPr lang="es-ES" sz="1200" b="0" i="0" u="none" strike="noStrike" kern="1200" dirty="0">
                <a:solidFill>
                  <a:schemeClr val="tx1"/>
                </a:solidFill>
                <a:effectLst/>
                <a:latin typeface="+mn-lt"/>
                <a:ea typeface="+mn-ea"/>
                <a:cs typeface="+mn-cs"/>
              </a:rPr>
              <a:t> in </a:t>
            </a:r>
            <a:r>
              <a:rPr lang="es-ES" sz="1200" b="0" i="0" u="none" strike="noStrike" kern="1200" dirty="0" err="1">
                <a:solidFill>
                  <a:schemeClr val="tx1"/>
                </a:solidFill>
                <a:effectLst/>
                <a:latin typeface="+mn-lt"/>
                <a:ea typeface="+mn-ea"/>
                <a:cs typeface="+mn-cs"/>
              </a:rPr>
              <a:t>the</a:t>
            </a:r>
            <a:r>
              <a:rPr lang="es-ES" sz="1200" b="0" i="0" u="none" strike="noStrike" kern="1200" dirty="0">
                <a:solidFill>
                  <a:schemeClr val="tx1"/>
                </a:solidFill>
                <a:effectLst/>
                <a:latin typeface="+mn-lt"/>
                <a:ea typeface="+mn-ea"/>
                <a:cs typeface="+mn-cs"/>
              </a:rPr>
              <a:t> </a:t>
            </a:r>
            <a:r>
              <a:rPr lang="es-ES" sz="1200" b="0" i="0" u="none" strike="noStrike" kern="1200" dirty="0" err="1">
                <a:solidFill>
                  <a:schemeClr val="tx1"/>
                </a:solidFill>
                <a:effectLst/>
                <a:latin typeface="+mn-lt"/>
                <a:ea typeface="+mn-ea"/>
                <a:cs typeface="+mn-cs"/>
              </a:rPr>
              <a:t>tourism</a:t>
            </a:r>
            <a:r>
              <a:rPr lang="es-ES" sz="1200" b="0" i="0" u="none" strike="noStrike" kern="1200" dirty="0">
                <a:solidFill>
                  <a:schemeClr val="tx1"/>
                </a:solidFill>
                <a:effectLst/>
                <a:latin typeface="+mn-lt"/>
                <a:ea typeface="+mn-ea"/>
                <a:cs typeface="+mn-cs"/>
              </a:rPr>
              <a:t> sector and </a:t>
            </a:r>
            <a:r>
              <a:rPr lang="es-ES" sz="1200" b="0" i="0" u="none" strike="noStrike" kern="1200" dirty="0" err="1">
                <a:solidFill>
                  <a:schemeClr val="tx1"/>
                </a:solidFill>
                <a:effectLst/>
                <a:latin typeface="+mn-lt"/>
                <a:ea typeface="+mn-ea"/>
                <a:cs typeface="+mn-cs"/>
              </a:rPr>
              <a:t>provide</a:t>
            </a:r>
            <a:r>
              <a:rPr lang="es-ES" sz="1200" b="0" i="0" u="none" strike="noStrike" kern="1200" dirty="0">
                <a:solidFill>
                  <a:schemeClr val="tx1"/>
                </a:solidFill>
                <a:effectLst/>
                <a:latin typeface="+mn-lt"/>
                <a:ea typeface="+mn-ea"/>
                <a:cs typeface="+mn-cs"/>
              </a:rPr>
              <a:t> </a:t>
            </a:r>
            <a:r>
              <a:rPr lang="es-ES" sz="1200" b="0" i="0" u="none" strike="noStrike" kern="1200" dirty="0" err="1">
                <a:solidFill>
                  <a:schemeClr val="tx1"/>
                </a:solidFill>
                <a:effectLst/>
                <a:latin typeface="+mn-lt"/>
                <a:ea typeface="+mn-ea"/>
                <a:cs typeface="+mn-cs"/>
              </a:rPr>
              <a:t>them</a:t>
            </a:r>
            <a:r>
              <a:rPr lang="es-ES" sz="1200" b="0" i="0" u="none" strike="noStrike" kern="1200" dirty="0">
                <a:solidFill>
                  <a:schemeClr val="tx1"/>
                </a:solidFill>
                <a:effectLst/>
                <a:latin typeface="+mn-lt"/>
                <a:ea typeface="+mn-ea"/>
                <a:cs typeface="+mn-cs"/>
              </a:rPr>
              <a:t> </a:t>
            </a:r>
            <a:r>
              <a:rPr lang="es-ES" sz="1200" b="0" i="0" u="none" strike="noStrike" kern="1200" dirty="0" err="1">
                <a:solidFill>
                  <a:schemeClr val="tx1"/>
                </a:solidFill>
                <a:effectLst/>
                <a:latin typeface="+mn-lt"/>
                <a:ea typeface="+mn-ea"/>
                <a:cs typeface="+mn-cs"/>
              </a:rPr>
              <a:t>with</a:t>
            </a:r>
            <a:r>
              <a:rPr lang="es-ES" sz="1200" b="0" i="0" u="none" strike="noStrike" kern="1200" dirty="0">
                <a:solidFill>
                  <a:schemeClr val="tx1"/>
                </a:solidFill>
                <a:effectLst/>
                <a:latin typeface="+mn-lt"/>
                <a:ea typeface="+mn-ea"/>
                <a:cs typeface="+mn-cs"/>
              </a:rPr>
              <a:t> </a:t>
            </a:r>
            <a:r>
              <a:rPr lang="es-ES" sz="1200" b="0" i="0" u="none" strike="noStrike" kern="1200" dirty="0" err="1">
                <a:solidFill>
                  <a:schemeClr val="tx1"/>
                </a:solidFill>
                <a:effectLst/>
                <a:latin typeface="+mn-lt"/>
                <a:ea typeface="+mn-ea"/>
                <a:cs typeface="+mn-cs"/>
              </a:rPr>
              <a:t>an</a:t>
            </a:r>
            <a:r>
              <a:rPr lang="es-ES" sz="1200" b="0" i="0" u="none" strike="noStrike" kern="1200" dirty="0">
                <a:solidFill>
                  <a:schemeClr val="tx1"/>
                </a:solidFill>
                <a:effectLst/>
                <a:latin typeface="+mn-lt"/>
                <a:ea typeface="+mn-ea"/>
                <a:cs typeface="+mn-cs"/>
              </a:rPr>
              <a:t> </a:t>
            </a:r>
            <a:r>
              <a:rPr lang="es-ES" sz="1200" b="0" i="0" u="none" strike="noStrike" kern="1200" dirty="0" err="1">
                <a:solidFill>
                  <a:schemeClr val="tx1"/>
                </a:solidFill>
                <a:effectLst/>
                <a:latin typeface="+mn-lt"/>
                <a:ea typeface="+mn-ea"/>
                <a:cs typeface="+mn-cs"/>
              </a:rPr>
              <a:t>appealing</a:t>
            </a:r>
            <a:r>
              <a:rPr lang="es-ES" sz="1200" b="0" i="0" u="none" strike="noStrike" kern="1200" dirty="0">
                <a:solidFill>
                  <a:schemeClr val="tx1"/>
                </a:solidFill>
                <a:effectLst/>
                <a:latin typeface="+mn-lt"/>
                <a:ea typeface="+mn-ea"/>
                <a:cs typeface="+mn-cs"/>
              </a:rPr>
              <a:t> and </a:t>
            </a:r>
            <a:r>
              <a:rPr lang="es-ES" sz="1200" b="0" i="0" u="none" strike="noStrike" kern="1200" dirty="0" err="1">
                <a:solidFill>
                  <a:schemeClr val="tx1"/>
                </a:solidFill>
                <a:effectLst/>
                <a:latin typeface="+mn-lt"/>
                <a:ea typeface="+mn-ea"/>
                <a:cs typeface="+mn-cs"/>
              </a:rPr>
              <a:t>interactive</a:t>
            </a:r>
            <a:r>
              <a:rPr lang="es-ES" sz="1200" b="0" i="0" u="none" strike="noStrike" kern="1200" dirty="0">
                <a:solidFill>
                  <a:schemeClr val="tx1"/>
                </a:solidFill>
                <a:effectLst/>
                <a:latin typeface="+mn-lt"/>
                <a:ea typeface="+mn-ea"/>
                <a:cs typeface="+mn-cs"/>
              </a:rPr>
              <a:t> </a:t>
            </a:r>
            <a:r>
              <a:rPr lang="es-ES" sz="1200" b="0" i="0" u="none" strike="noStrike" kern="1200" dirty="0" err="1">
                <a:solidFill>
                  <a:schemeClr val="tx1"/>
                </a:solidFill>
                <a:effectLst/>
                <a:latin typeface="+mn-lt"/>
                <a:ea typeface="+mn-ea"/>
                <a:cs typeface="+mn-cs"/>
              </a:rPr>
              <a:t>programme</a:t>
            </a:r>
            <a:r>
              <a:rPr lang="es-ES" sz="1200" b="0" i="0" u="none" strike="noStrike" kern="1200" dirty="0">
                <a:solidFill>
                  <a:schemeClr val="tx1"/>
                </a:solidFill>
                <a:effectLst/>
                <a:latin typeface="+mn-lt"/>
                <a:ea typeface="+mn-ea"/>
                <a:cs typeface="+mn-cs"/>
              </a:rPr>
              <a:t> </a:t>
            </a:r>
            <a:r>
              <a:rPr lang="es-ES" sz="1200" b="0" i="0" u="none" strike="noStrike" kern="1200" dirty="0" err="1">
                <a:solidFill>
                  <a:schemeClr val="tx1"/>
                </a:solidFill>
                <a:effectLst/>
                <a:latin typeface="+mn-lt"/>
                <a:ea typeface="+mn-ea"/>
                <a:cs typeface="+mn-cs"/>
              </a:rPr>
              <a:t>that</a:t>
            </a:r>
            <a:r>
              <a:rPr lang="es-ES" sz="1200" b="0" i="0" u="none" strike="noStrike" kern="1200" dirty="0">
                <a:solidFill>
                  <a:schemeClr val="tx1"/>
                </a:solidFill>
                <a:effectLst/>
                <a:latin typeface="+mn-lt"/>
                <a:ea typeface="+mn-ea"/>
                <a:cs typeface="+mn-cs"/>
              </a:rPr>
              <a:t> </a:t>
            </a:r>
            <a:r>
              <a:rPr lang="es-ES" sz="1200" b="0" i="0" u="none" strike="noStrike" kern="1200" dirty="0" err="1">
                <a:solidFill>
                  <a:schemeClr val="tx1"/>
                </a:solidFill>
                <a:effectLst/>
                <a:latin typeface="+mn-lt"/>
                <a:ea typeface="+mn-ea"/>
                <a:cs typeface="+mn-cs"/>
              </a:rPr>
              <a:t>will</a:t>
            </a:r>
            <a:r>
              <a:rPr lang="es-ES" sz="1200" b="0" i="0" u="none" strike="noStrike" kern="1200" dirty="0">
                <a:solidFill>
                  <a:schemeClr val="tx1"/>
                </a:solidFill>
                <a:effectLst/>
                <a:latin typeface="+mn-lt"/>
                <a:ea typeface="+mn-ea"/>
                <a:cs typeface="+mn-cs"/>
              </a:rPr>
              <a:t> combine </a:t>
            </a:r>
            <a:r>
              <a:rPr lang="es-ES" sz="1200" b="0" i="0" u="none" strike="noStrike" kern="1200" dirty="0" err="1">
                <a:solidFill>
                  <a:schemeClr val="tx1"/>
                </a:solidFill>
                <a:effectLst/>
                <a:latin typeface="+mn-lt"/>
                <a:ea typeface="+mn-ea"/>
                <a:cs typeface="+mn-cs"/>
              </a:rPr>
              <a:t>the</a:t>
            </a:r>
            <a:r>
              <a:rPr lang="es-ES" sz="1200" b="0" i="0" u="none" strike="noStrike" kern="1200" dirty="0">
                <a:solidFill>
                  <a:schemeClr val="tx1"/>
                </a:solidFill>
                <a:effectLst/>
                <a:latin typeface="+mn-lt"/>
                <a:ea typeface="+mn-ea"/>
                <a:cs typeface="+mn-cs"/>
              </a:rPr>
              <a:t> use of </a:t>
            </a:r>
            <a:r>
              <a:rPr lang="es-ES" sz="1200" b="0" i="0" u="none" strike="noStrike" kern="1200" dirty="0" err="1">
                <a:solidFill>
                  <a:schemeClr val="tx1"/>
                </a:solidFill>
                <a:effectLst/>
                <a:latin typeface="+mn-lt"/>
                <a:ea typeface="+mn-ea"/>
                <a:cs typeface="+mn-cs"/>
              </a:rPr>
              <a:t>technology</a:t>
            </a:r>
            <a:r>
              <a:rPr lang="es-ES" sz="1200" b="0" i="0" u="none" strike="noStrike" kern="1200" dirty="0">
                <a:solidFill>
                  <a:schemeClr val="tx1"/>
                </a:solidFill>
                <a:effectLst/>
                <a:latin typeface="+mn-lt"/>
                <a:ea typeface="+mn-ea"/>
                <a:cs typeface="+mn-cs"/>
              </a:rPr>
              <a:t> </a:t>
            </a:r>
            <a:r>
              <a:rPr lang="es-ES" sz="1200" b="0" i="0" u="none" strike="noStrike" kern="1200" dirty="0" err="1">
                <a:solidFill>
                  <a:schemeClr val="tx1"/>
                </a:solidFill>
                <a:effectLst/>
                <a:latin typeface="+mn-lt"/>
                <a:ea typeface="+mn-ea"/>
                <a:cs typeface="+mn-cs"/>
              </a:rPr>
              <a:t>with</a:t>
            </a:r>
            <a:r>
              <a:rPr lang="es-ES" sz="1200" b="0" i="0" u="none" strike="noStrike" kern="1200" dirty="0">
                <a:solidFill>
                  <a:schemeClr val="tx1"/>
                </a:solidFill>
                <a:effectLst/>
                <a:latin typeface="+mn-lt"/>
                <a:ea typeface="+mn-ea"/>
                <a:cs typeface="+mn-cs"/>
              </a:rPr>
              <a:t> flexible </a:t>
            </a:r>
            <a:r>
              <a:rPr lang="es-ES" sz="1200" b="0" i="0" u="none" strike="noStrike" kern="1200" dirty="0" err="1">
                <a:solidFill>
                  <a:schemeClr val="tx1"/>
                </a:solidFill>
                <a:effectLst/>
                <a:latin typeface="+mn-lt"/>
                <a:ea typeface="+mn-ea"/>
                <a:cs typeface="+mn-cs"/>
              </a:rPr>
              <a:t>learning</a:t>
            </a:r>
            <a:r>
              <a:rPr lang="es-ES" sz="1200" b="0" i="0" u="none" strike="noStrike" kern="1200" dirty="0">
                <a:solidFill>
                  <a:schemeClr val="tx1"/>
                </a:solidFill>
                <a:effectLst/>
                <a:latin typeface="+mn-lt"/>
                <a:ea typeface="+mn-ea"/>
                <a:cs typeface="+mn-cs"/>
              </a:rPr>
              <a:t> </a:t>
            </a:r>
            <a:r>
              <a:rPr lang="es-ES" sz="1200" b="0" i="0" u="none" strike="noStrike" kern="1200" dirty="0" err="1">
                <a:solidFill>
                  <a:schemeClr val="tx1"/>
                </a:solidFill>
                <a:effectLst/>
                <a:latin typeface="+mn-lt"/>
                <a:ea typeface="+mn-ea"/>
                <a:cs typeface="+mn-cs"/>
              </a:rPr>
              <a:t>environments</a:t>
            </a:r>
            <a:r>
              <a:rPr lang="es-ES" sz="1200" b="0" i="0" u="none" strike="noStrike" kern="1200" dirty="0">
                <a:solidFill>
                  <a:schemeClr val="tx1"/>
                </a:solidFill>
                <a:effectLst/>
                <a:latin typeface="+mn-lt"/>
                <a:ea typeface="+mn-ea"/>
                <a:cs typeface="+mn-cs"/>
              </a:rPr>
              <a:t>. </a:t>
            </a:r>
            <a:r>
              <a:rPr lang="es-ES" sz="1200" b="0" i="0" u="none" strike="noStrike" kern="1200" dirty="0" err="1">
                <a:solidFill>
                  <a:schemeClr val="tx1"/>
                </a:solidFill>
                <a:effectLst/>
                <a:latin typeface="+mn-lt"/>
                <a:ea typeface="+mn-ea"/>
                <a:cs typeface="+mn-cs"/>
              </a:rPr>
              <a:t>We</a:t>
            </a:r>
            <a:r>
              <a:rPr lang="es-ES" sz="1200" b="0" i="0" u="none" strike="noStrike" kern="1200" dirty="0">
                <a:solidFill>
                  <a:schemeClr val="tx1"/>
                </a:solidFill>
                <a:effectLst/>
                <a:latin typeface="+mn-lt"/>
                <a:ea typeface="+mn-ea"/>
                <a:cs typeface="+mn-cs"/>
              </a:rPr>
              <a:t> are </a:t>
            </a:r>
            <a:r>
              <a:rPr lang="es-ES" sz="1200" b="0" i="0" u="none" strike="noStrike" kern="1200" dirty="0" err="1">
                <a:solidFill>
                  <a:schemeClr val="tx1"/>
                </a:solidFill>
                <a:effectLst/>
                <a:latin typeface="+mn-lt"/>
                <a:ea typeface="+mn-ea"/>
                <a:cs typeface="+mn-cs"/>
              </a:rPr>
              <a:t>implementing</a:t>
            </a:r>
            <a:r>
              <a:rPr lang="es-ES" sz="1200" b="0" i="0" u="none" strike="noStrike" kern="1200" dirty="0">
                <a:solidFill>
                  <a:schemeClr val="tx1"/>
                </a:solidFill>
                <a:effectLst/>
                <a:latin typeface="+mn-lt"/>
                <a:ea typeface="+mn-ea"/>
                <a:cs typeface="+mn-cs"/>
              </a:rPr>
              <a:t> </a:t>
            </a:r>
            <a:r>
              <a:rPr lang="es-ES" sz="1200" b="0" i="0" u="none" strike="noStrike" kern="1200" dirty="0" err="1">
                <a:solidFill>
                  <a:schemeClr val="tx1"/>
                </a:solidFill>
                <a:effectLst/>
                <a:latin typeface="+mn-lt"/>
                <a:ea typeface="+mn-ea"/>
                <a:cs typeface="+mn-cs"/>
              </a:rPr>
              <a:t>this</a:t>
            </a:r>
            <a:r>
              <a:rPr lang="es-ES" sz="1200" b="0" i="0" u="none" strike="noStrike" kern="1200" dirty="0">
                <a:solidFill>
                  <a:schemeClr val="tx1"/>
                </a:solidFill>
                <a:effectLst/>
                <a:latin typeface="+mn-lt"/>
                <a:ea typeface="+mn-ea"/>
                <a:cs typeface="+mn-cs"/>
              </a:rPr>
              <a:t> </a:t>
            </a:r>
            <a:r>
              <a:rPr lang="es-ES" sz="1200" b="0" i="0" u="none" strike="noStrike" kern="1200" dirty="0" err="1">
                <a:solidFill>
                  <a:schemeClr val="tx1"/>
                </a:solidFill>
                <a:effectLst/>
                <a:latin typeface="+mn-lt"/>
                <a:ea typeface="+mn-ea"/>
                <a:cs typeface="+mn-cs"/>
              </a:rPr>
              <a:t>now</a:t>
            </a:r>
            <a:r>
              <a:rPr lang="es-ES" sz="1200" b="0" i="0" u="none" strike="noStrike" kern="1200" dirty="0">
                <a:solidFill>
                  <a:schemeClr val="tx1"/>
                </a:solidFill>
                <a:effectLst/>
                <a:latin typeface="+mn-lt"/>
                <a:ea typeface="+mn-ea"/>
                <a:cs typeface="+mn-cs"/>
              </a:rPr>
              <a:t>, and so </a:t>
            </a:r>
            <a:r>
              <a:rPr lang="es-ES" sz="1200" b="0" i="0" u="none" strike="noStrike" kern="1200" dirty="0" err="1">
                <a:solidFill>
                  <a:schemeClr val="tx1"/>
                </a:solidFill>
                <a:effectLst/>
                <a:latin typeface="+mn-lt"/>
                <a:ea typeface="+mn-ea"/>
                <a:cs typeface="+mn-cs"/>
              </a:rPr>
              <a:t>far</a:t>
            </a:r>
            <a:r>
              <a:rPr lang="es-ES" sz="1200" b="0" i="0" u="none" strike="noStrike" kern="1200" dirty="0">
                <a:solidFill>
                  <a:schemeClr val="tx1"/>
                </a:solidFill>
                <a:effectLst/>
                <a:latin typeface="+mn-lt"/>
                <a:ea typeface="+mn-ea"/>
                <a:cs typeface="+mn-cs"/>
              </a:rPr>
              <a:t> </a:t>
            </a:r>
            <a:r>
              <a:rPr lang="es-ES" sz="1200" b="0" i="0" u="none" strike="noStrike" kern="1200" dirty="0" err="1">
                <a:solidFill>
                  <a:schemeClr val="tx1"/>
                </a:solidFill>
                <a:effectLst/>
                <a:latin typeface="+mn-lt"/>
                <a:ea typeface="+mn-ea"/>
                <a:cs typeface="+mn-cs"/>
              </a:rPr>
              <a:t>we</a:t>
            </a:r>
            <a:r>
              <a:rPr lang="es-ES" sz="1200" b="0" i="0" u="none" strike="noStrike" kern="1200" dirty="0">
                <a:solidFill>
                  <a:schemeClr val="tx1"/>
                </a:solidFill>
                <a:effectLst/>
                <a:latin typeface="+mn-lt"/>
                <a:ea typeface="+mn-ea"/>
                <a:cs typeface="+mn-cs"/>
              </a:rPr>
              <a:t> </a:t>
            </a:r>
            <a:r>
              <a:rPr lang="es-ES" sz="1200" b="0" i="0" u="none" strike="noStrike" kern="1200" dirty="0" err="1">
                <a:solidFill>
                  <a:schemeClr val="tx1"/>
                </a:solidFill>
                <a:effectLst/>
                <a:latin typeface="+mn-lt"/>
                <a:ea typeface="+mn-ea"/>
                <a:cs typeface="+mn-cs"/>
              </a:rPr>
              <a:t>have</a:t>
            </a:r>
            <a:r>
              <a:rPr lang="es-ES" sz="1200" b="0" i="0" u="none" strike="noStrike" kern="1200" dirty="0">
                <a:solidFill>
                  <a:schemeClr val="tx1"/>
                </a:solidFill>
                <a:effectLst/>
                <a:latin typeface="+mn-lt"/>
                <a:ea typeface="+mn-ea"/>
                <a:cs typeface="+mn-cs"/>
              </a:rPr>
              <a:t> </a:t>
            </a:r>
            <a:r>
              <a:rPr lang="es-ES" sz="1200" b="0" i="0" u="none" strike="noStrike" kern="1200" dirty="0" err="1">
                <a:solidFill>
                  <a:schemeClr val="tx1"/>
                </a:solidFill>
                <a:effectLst/>
                <a:latin typeface="+mn-lt"/>
                <a:ea typeface="+mn-ea"/>
                <a:cs typeface="+mn-cs"/>
              </a:rPr>
              <a:t>involved</a:t>
            </a:r>
            <a:r>
              <a:rPr lang="es-ES" sz="1200" b="0" i="0" u="none" strike="noStrike" kern="1200" dirty="0">
                <a:solidFill>
                  <a:schemeClr val="tx1"/>
                </a:solidFill>
                <a:effectLst/>
                <a:latin typeface="+mn-lt"/>
                <a:ea typeface="+mn-ea"/>
                <a:cs typeface="+mn-cs"/>
              </a:rPr>
              <a:t> </a:t>
            </a:r>
            <a:r>
              <a:rPr lang="es-ES" sz="1200" b="0" i="0" u="none" strike="noStrike" kern="1200" dirty="0" err="1">
                <a:solidFill>
                  <a:schemeClr val="tx1"/>
                </a:solidFill>
                <a:effectLst/>
                <a:latin typeface="+mn-lt"/>
                <a:ea typeface="+mn-ea"/>
                <a:cs typeface="+mn-cs"/>
              </a:rPr>
              <a:t>both</a:t>
            </a:r>
            <a:r>
              <a:rPr lang="es-ES" sz="1200" b="0" i="0" u="none" strike="noStrike" kern="1200" dirty="0">
                <a:solidFill>
                  <a:schemeClr val="tx1"/>
                </a:solidFill>
                <a:effectLst/>
                <a:latin typeface="+mn-lt"/>
                <a:ea typeface="+mn-ea"/>
                <a:cs typeface="+mn-cs"/>
              </a:rPr>
              <a:t> </a:t>
            </a:r>
            <a:r>
              <a:rPr lang="es-ES" sz="1200" b="0" i="0" u="none" strike="noStrike" kern="1200" dirty="0" err="1">
                <a:solidFill>
                  <a:schemeClr val="tx1"/>
                </a:solidFill>
                <a:effectLst/>
                <a:latin typeface="+mn-lt"/>
                <a:ea typeface="+mn-ea"/>
                <a:cs typeface="+mn-cs"/>
              </a:rPr>
              <a:t>private</a:t>
            </a:r>
            <a:r>
              <a:rPr lang="es-ES" sz="1200" b="0" i="0" u="none" strike="noStrike" kern="1200" dirty="0">
                <a:solidFill>
                  <a:schemeClr val="tx1"/>
                </a:solidFill>
                <a:effectLst/>
                <a:latin typeface="+mn-lt"/>
                <a:ea typeface="+mn-ea"/>
                <a:cs typeface="+mn-cs"/>
              </a:rPr>
              <a:t> and </a:t>
            </a:r>
            <a:r>
              <a:rPr lang="es-ES" sz="1200" b="0" i="0" u="none" strike="noStrike" kern="1200" dirty="0" err="1">
                <a:solidFill>
                  <a:schemeClr val="tx1"/>
                </a:solidFill>
                <a:effectLst/>
                <a:latin typeface="+mn-lt"/>
                <a:ea typeface="+mn-ea"/>
                <a:cs typeface="+mn-cs"/>
              </a:rPr>
              <a:t>public</a:t>
            </a:r>
            <a:r>
              <a:rPr lang="es-ES" sz="1200" b="0" i="0" u="none" strike="noStrike" kern="1200" dirty="0">
                <a:solidFill>
                  <a:schemeClr val="tx1"/>
                </a:solidFill>
                <a:effectLst/>
                <a:latin typeface="+mn-lt"/>
                <a:ea typeface="+mn-ea"/>
                <a:cs typeface="+mn-cs"/>
              </a:rPr>
              <a:t> </a:t>
            </a:r>
            <a:r>
              <a:rPr lang="es-ES" sz="1200" b="0" i="0" u="none" strike="noStrike" kern="1200" dirty="0" err="1">
                <a:solidFill>
                  <a:schemeClr val="tx1"/>
                </a:solidFill>
                <a:effectLst/>
                <a:latin typeface="+mn-lt"/>
                <a:ea typeface="+mn-ea"/>
                <a:cs typeface="+mn-cs"/>
              </a:rPr>
              <a:t>organisations</a:t>
            </a:r>
            <a:r>
              <a:rPr lang="es-ES" sz="1200" b="0" i="0" u="none" strike="noStrike" kern="1200" dirty="0">
                <a:solidFill>
                  <a:schemeClr val="tx1"/>
                </a:solidFill>
                <a:effectLst/>
                <a:latin typeface="+mn-lt"/>
                <a:ea typeface="+mn-ea"/>
                <a:cs typeface="+mn-cs"/>
              </a:rPr>
              <a:t> </a:t>
            </a:r>
            <a:r>
              <a:rPr lang="es-ES" sz="1200" b="0" i="0" u="none" strike="noStrike" kern="1200" dirty="0" err="1">
                <a:solidFill>
                  <a:schemeClr val="tx1"/>
                </a:solidFill>
                <a:effectLst/>
                <a:latin typeface="+mn-lt"/>
                <a:ea typeface="+mn-ea"/>
                <a:cs typeface="+mn-cs"/>
              </a:rPr>
              <a:t>such</a:t>
            </a:r>
            <a:r>
              <a:rPr lang="es-ES" sz="1200" b="0" i="0" u="none" strike="noStrike" kern="1200" dirty="0">
                <a:solidFill>
                  <a:schemeClr val="tx1"/>
                </a:solidFill>
                <a:effectLst/>
                <a:latin typeface="+mn-lt"/>
                <a:ea typeface="+mn-ea"/>
                <a:cs typeface="+mn-cs"/>
              </a:rPr>
              <a:t> as </a:t>
            </a:r>
            <a:r>
              <a:rPr lang="es-ES" sz="1200" b="0" i="0" u="none" strike="noStrike" kern="1200" dirty="0" err="1">
                <a:solidFill>
                  <a:schemeClr val="tx1"/>
                </a:solidFill>
                <a:effectLst/>
                <a:latin typeface="+mn-lt"/>
                <a:ea typeface="+mn-ea"/>
                <a:cs typeface="+mn-cs"/>
              </a:rPr>
              <a:t>municipalities</a:t>
            </a:r>
            <a:r>
              <a:rPr lang="es-ES" sz="1200" b="0" i="0" u="none" strike="noStrike" kern="1200" dirty="0">
                <a:solidFill>
                  <a:schemeClr val="tx1"/>
                </a:solidFill>
                <a:effectLst/>
                <a:latin typeface="+mn-lt"/>
                <a:ea typeface="+mn-ea"/>
                <a:cs typeface="+mn-cs"/>
              </a:rPr>
              <a:t>, </a:t>
            </a:r>
            <a:r>
              <a:rPr lang="es-ES" sz="1200" b="0" i="0" u="none" strike="noStrike" kern="1200" dirty="0" err="1">
                <a:solidFill>
                  <a:schemeClr val="tx1"/>
                </a:solidFill>
                <a:effectLst/>
                <a:latin typeface="+mn-lt"/>
                <a:ea typeface="+mn-ea"/>
                <a:cs typeface="+mn-cs"/>
              </a:rPr>
              <a:t>offices</a:t>
            </a:r>
            <a:r>
              <a:rPr lang="es-ES" sz="1200" b="0" i="0" u="none" strike="noStrike" kern="1200" dirty="0">
                <a:solidFill>
                  <a:schemeClr val="tx1"/>
                </a:solidFill>
                <a:effectLst/>
                <a:latin typeface="+mn-lt"/>
                <a:ea typeface="+mn-ea"/>
                <a:cs typeface="+mn-cs"/>
              </a:rPr>
              <a:t> of </a:t>
            </a:r>
            <a:r>
              <a:rPr lang="es-ES" sz="1200" b="0" i="0" u="none" strike="noStrike" kern="1200" dirty="0" err="1">
                <a:solidFill>
                  <a:schemeClr val="tx1"/>
                </a:solidFill>
                <a:effectLst/>
                <a:latin typeface="+mn-lt"/>
                <a:ea typeface="+mn-ea"/>
                <a:cs typeface="+mn-cs"/>
              </a:rPr>
              <a:t>tourism</a:t>
            </a:r>
            <a:r>
              <a:rPr lang="es-ES" sz="1200" b="0" i="0" u="none" strike="noStrike" kern="1200" dirty="0">
                <a:solidFill>
                  <a:schemeClr val="tx1"/>
                </a:solidFill>
                <a:effectLst/>
                <a:latin typeface="+mn-lt"/>
                <a:ea typeface="+mn-ea"/>
                <a:cs typeface="+mn-cs"/>
              </a:rPr>
              <a:t> </a:t>
            </a:r>
            <a:r>
              <a:rPr lang="es-ES" sz="1200" b="0" i="0" u="none" strike="noStrike" kern="1200" dirty="0" err="1">
                <a:solidFill>
                  <a:schemeClr val="tx1"/>
                </a:solidFill>
                <a:effectLst/>
                <a:latin typeface="+mn-lt"/>
                <a:ea typeface="+mn-ea"/>
                <a:cs typeface="+mn-cs"/>
              </a:rPr>
              <a:t>promotion</a:t>
            </a:r>
            <a:r>
              <a:rPr lang="es-ES" sz="1200" b="0" i="0" u="none" strike="noStrike" kern="1200" dirty="0">
                <a:solidFill>
                  <a:schemeClr val="tx1"/>
                </a:solidFill>
                <a:effectLst/>
                <a:latin typeface="+mn-lt"/>
                <a:ea typeface="+mn-ea"/>
                <a:cs typeface="+mn-cs"/>
              </a:rPr>
              <a:t>, </a:t>
            </a:r>
            <a:r>
              <a:rPr lang="es-ES" sz="1200" b="0" i="0" u="none" strike="noStrike" kern="1200" dirty="0" err="1">
                <a:solidFill>
                  <a:schemeClr val="tx1"/>
                </a:solidFill>
                <a:effectLst/>
                <a:latin typeface="+mn-lt"/>
                <a:ea typeface="+mn-ea"/>
                <a:cs typeface="+mn-cs"/>
              </a:rPr>
              <a:t>tourists</a:t>
            </a:r>
            <a:r>
              <a:rPr lang="es-ES" sz="1200" b="0" i="0" u="none" strike="noStrike" kern="1200" dirty="0">
                <a:solidFill>
                  <a:schemeClr val="tx1"/>
                </a:solidFill>
                <a:effectLst/>
                <a:latin typeface="+mn-lt"/>
                <a:ea typeface="+mn-ea"/>
                <a:cs typeface="+mn-cs"/>
              </a:rPr>
              <a:t>, etc. </a:t>
            </a:r>
            <a:r>
              <a:rPr lang="es-ES" sz="1200" b="0" i="0" u="none" strike="noStrike" kern="1200" dirty="0" err="1">
                <a:solidFill>
                  <a:schemeClr val="tx1"/>
                </a:solidFill>
                <a:effectLst/>
                <a:latin typeface="+mn-lt"/>
                <a:ea typeface="+mn-ea"/>
                <a:cs typeface="+mn-cs"/>
              </a:rPr>
              <a:t>The</a:t>
            </a:r>
            <a:r>
              <a:rPr lang="es-ES" sz="1200" b="0" i="0" u="none" strike="noStrike" kern="1200" dirty="0">
                <a:solidFill>
                  <a:schemeClr val="tx1"/>
                </a:solidFill>
                <a:effectLst/>
                <a:latin typeface="+mn-lt"/>
                <a:ea typeface="+mn-ea"/>
                <a:cs typeface="+mn-cs"/>
              </a:rPr>
              <a:t> final </a:t>
            </a:r>
            <a:r>
              <a:rPr lang="es-ES" sz="1200" b="0" i="0" u="none" strike="noStrike" kern="1200" dirty="0" err="1">
                <a:solidFill>
                  <a:schemeClr val="tx1"/>
                </a:solidFill>
                <a:effectLst/>
                <a:latin typeface="+mn-lt"/>
                <a:ea typeface="+mn-ea"/>
                <a:cs typeface="+mn-cs"/>
              </a:rPr>
              <a:t>results</a:t>
            </a:r>
            <a:r>
              <a:rPr lang="es-ES" sz="1200" b="0" i="0" u="none" strike="noStrike" kern="1200" dirty="0">
                <a:solidFill>
                  <a:schemeClr val="tx1"/>
                </a:solidFill>
                <a:effectLst/>
                <a:latin typeface="+mn-lt"/>
                <a:ea typeface="+mn-ea"/>
                <a:cs typeface="+mn-cs"/>
              </a:rPr>
              <a:t> </a:t>
            </a:r>
            <a:r>
              <a:rPr lang="es-ES" sz="1200" b="0" i="0" u="none" strike="noStrike" kern="1200" dirty="0" err="1">
                <a:solidFill>
                  <a:schemeClr val="tx1"/>
                </a:solidFill>
                <a:effectLst/>
                <a:latin typeface="+mn-lt"/>
                <a:ea typeface="+mn-ea"/>
                <a:cs typeface="+mn-cs"/>
              </a:rPr>
              <a:t>will</a:t>
            </a:r>
            <a:r>
              <a:rPr lang="es-ES" sz="1200" b="0" i="0" u="none" strike="noStrike" kern="1200" dirty="0">
                <a:solidFill>
                  <a:schemeClr val="tx1"/>
                </a:solidFill>
                <a:effectLst/>
                <a:latin typeface="+mn-lt"/>
                <a:ea typeface="+mn-ea"/>
                <a:cs typeface="+mn-cs"/>
              </a:rPr>
              <a:t> be accesible </a:t>
            </a:r>
            <a:r>
              <a:rPr lang="es-ES" sz="1200" b="0" i="0" u="none" strike="noStrike" kern="1200" dirty="0" err="1">
                <a:solidFill>
                  <a:schemeClr val="tx1"/>
                </a:solidFill>
                <a:effectLst/>
                <a:latin typeface="+mn-lt"/>
                <a:ea typeface="+mn-ea"/>
                <a:cs typeface="+mn-cs"/>
              </a:rPr>
              <a:t>through</a:t>
            </a:r>
            <a:r>
              <a:rPr lang="es-ES" sz="1200" b="0" i="0" u="none" strike="noStrike" kern="1200" dirty="0">
                <a:solidFill>
                  <a:schemeClr val="tx1"/>
                </a:solidFill>
                <a:effectLst/>
                <a:latin typeface="+mn-lt"/>
                <a:ea typeface="+mn-ea"/>
                <a:cs typeface="+mn-cs"/>
              </a:rPr>
              <a:t> </a:t>
            </a:r>
            <a:r>
              <a:rPr lang="es-ES" sz="1200" b="0" i="0" u="none" strike="noStrike" kern="1200" dirty="0" err="1">
                <a:solidFill>
                  <a:schemeClr val="tx1"/>
                </a:solidFill>
                <a:effectLst/>
                <a:latin typeface="+mn-lt"/>
                <a:ea typeface="+mn-ea"/>
                <a:cs typeface="+mn-cs"/>
              </a:rPr>
              <a:t>the</a:t>
            </a:r>
            <a:r>
              <a:rPr lang="es-ES" sz="1200" b="0" i="0" u="none" strike="noStrike" kern="1200" dirty="0">
                <a:solidFill>
                  <a:schemeClr val="tx1"/>
                </a:solidFill>
                <a:effectLst/>
                <a:latin typeface="+mn-lt"/>
                <a:ea typeface="+mn-ea"/>
                <a:cs typeface="+mn-cs"/>
              </a:rPr>
              <a:t> Project </a:t>
            </a:r>
            <a:r>
              <a:rPr lang="es-ES" sz="1200" b="0" i="0" u="none" strike="noStrike" kern="1200" dirty="0" err="1">
                <a:solidFill>
                  <a:schemeClr val="tx1"/>
                </a:solidFill>
                <a:effectLst/>
                <a:latin typeface="+mn-lt"/>
                <a:ea typeface="+mn-ea"/>
                <a:cs typeface="+mn-cs"/>
              </a:rPr>
              <a:t>website</a:t>
            </a:r>
            <a:r>
              <a:rPr lang="es-ES" sz="1200" b="0" i="0" u="none" strike="noStrike" kern="1200" dirty="0">
                <a:solidFill>
                  <a:schemeClr val="tx1"/>
                </a:solidFill>
                <a:effectLst/>
                <a:latin typeface="+mn-lt"/>
                <a:ea typeface="+mn-ea"/>
                <a:cs typeface="+mn-cs"/>
              </a:rPr>
              <a:t>. </a:t>
            </a:r>
          </a:p>
          <a:p>
            <a:br>
              <a:rPr lang="es-ES" dirty="0"/>
            </a:br>
            <a:endParaRPr lang="es-ES" dirty="0"/>
          </a:p>
        </p:txBody>
      </p:sp>
      <p:sp>
        <p:nvSpPr>
          <p:cNvPr id="4" name="Marcador de número de diapositiva 3"/>
          <p:cNvSpPr>
            <a:spLocks noGrp="1"/>
          </p:cNvSpPr>
          <p:nvPr>
            <p:ph type="sldNum" sz="quarter" idx="5"/>
          </p:nvPr>
        </p:nvSpPr>
        <p:spPr/>
        <p:txBody>
          <a:bodyPr/>
          <a:lstStyle/>
          <a:p>
            <a:fld id="{31A9A558-9080-5E49-8F6A-B137FBC81E88}" type="slidenum">
              <a:rPr lang="es-ES" smtClean="0"/>
              <a:t>3</a:t>
            </a:fld>
            <a:endParaRPr lang="es-ES"/>
          </a:p>
        </p:txBody>
      </p:sp>
    </p:spTree>
    <p:extLst>
      <p:ext uri="{BB962C8B-B14F-4D97-AF65-F5344CB8AC3E}">
        <p14:creationId xmlns:p14="http://schemas.microsoft.com/office/powerpoint/2010/main" val="31436030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br>
              <a:rPr lang="es-ES" dirty="0"/>
            </a:br>
            <a:r>
              <a:rPr lang="es-ES" dirty="0"/>
              <a:t>Note to </a:t>
            </a:r>
            <a:r>
              <a:rPr lang="es-ES" dirty="0" err="1"/>
              <a:t>slide</a:t>
            </a:r>
            <a:r>
              <a:rPr lang="es-ES" dirty="0"/>
              <a:t> 1: </a:t>
            </a:r>
            <a:r>
              <a:rPr lang="es-ES" dirty="0" err="1"/>
              <a:t>examples</a:t>
            </a:r>
            <a:r>
              <a:rPr lang="es-ES" dirty="0"/>
              <a:t> of </a:t>
            </a:r>
            <a:r>
              <a:rPr lang="es-ES" dirty="0" err="1"/>
              <a:t>events</a:t>
            </a:r>
            <a:r>
              <a:rPr lang="es-ES" dirty="0"/>
              <a:t>: </a:t>
            </a:r>
            <a:r>
              <a:rPr lang="es-ES" dirty="0" err="1"/>
              <a:t>Village</a:t>
            </a:r>
            <a:r>
              <a:rPr lang="es-ES" dirty="0"/>
              <a:t> </a:t>
            </a:r>
            <a:r>
              <a:rPr lang="es-ES" dirty="0" err="1"/>
              <a:t>Days</a:t>
            </a:r>
            <a:r>
              <a:rPr lang="es-ES" dirty="0"/>
              <a:t>, </a:t>
            </a:r>
            <a:r>
              <a:rPr lang="es-ES" dirty="0" err="1"/>
              <a:t>Annual</a:t>
            </a:r>
            <a:r>
              <a:rPr lang="es-ES" dirty="0"/>
              <a:t> General </a:t>
            </a:r>
            <a:r>
              <a:rPr lang="es-ES" dirty="0" err="1"/>
              <a:t>Celebrations</a:t>
            </a:r>
            <a:r>
              <a:rPr lang="es-ES" dirty="0"/>
              <a:t>, Memorial </a:t>
            </a:r>
            <a:r>
              <a:rPr lang="es-ES" dirty="0" err="1"/>
              <a:t>Days</a:t>
            </a:r>
            <a:r>
              <a:rPr lang="es-ES" dirty="0"/>
              <a:t>, </a:t>
            </a:r>
            <a:r>
              <a:rPr lang="es-ES" dirty="0" err="1"/>
              <a:t>Constitution</a:t>
            </a:r>
            <a:r>
              <a:rPr lang="es-ES" dirty="0"/>
              <a:t> Day, </a:t>
            </a:r>
            <a:r>
              <a:rPr lang="es-ES" dirty="0" err="1"/>
              <a:t>Thematic</a:t>
            </a:r>
            <a:r>
              <a:rPr lang="es-ES" dirty="0"/>
              <a:t> </a:t>
            </a:r>
            <a:r>
              <a:rPr lang="es-ES" dirty="0" err="1"/>
              <a:t>Events</a:t>
            </a:r>
            <a:r>
              <a:rPr lang="es-ES" dirty="0"/>
              <a:t>, </a:t>
            </a:r>
            <a:r>
              <a:rPr lang="es-ES" dirty="0" err="1"/>
              <a:t>Celebrations</a:t>
            </a:r>
            <a:r>
              <a:rPr lang="es-ES" dirty="0"/>
              <a:t> </a:t>
            </a:r>
            <a:r>
              <a:rPr lang="es-ES" dirty="0" err="1"/>
              <a:t>with</a:t>
            </a:r>
            <a:r>
              <a:rPr lang="es-ES" dirty="0"/>
              <a:t> </a:t>
            </a:r>
            <a:r>
              <a:rPr lang="es-ES" dirty="0" err="1"/>
              <a:t>Celebrities</a:t>
            </a:r>
            <a:r>
              <a:rPr lang="es-ES" dirty="0"/>
              <a:t>, </a:t>
            </a:r>
            <a:r>
              <a:rPr lang="es-ES" dirty="0" err="1"/>
              <a:t>Festivals</a:t>
            </a:r>
            <a:r>
              <a:rPr lang="es-ES" dirty="0"/>
              <a:t> and </a:t>
            </a:r>
            <a:r>
              <a:rPr lang="es-ES" dirty="0" err="1"/>
              <a:t>others</a:t>
            </a:r>
            <a:r>
              <a:rPr lang="es-ES" dirty="0"/>
              <a:t>. </a:t>
            </a:r>
            <a:r>
              <a:rPr lang="es-ES" dirty="0" err="1">
                <a:effectLst/>
              </a:rPr>
              <a:t>They</a:t>
            </a:r>
            <a:r>
              <a:rPr lang="es-ES" dirty="0">
                <a:effectLst/>
              </a:rPr>
              <a:t> </a:t>
            </a:r>
            <a:r>
              <a:rPr lang="es-ES" dirty="0" err="1">
                <a:effectLst/>
              </a:rPr>
              <a:t>also</a:t>
            </a:r>
            <a:r>
              <a:rPr lang="es-ES" dirty="0">
                <a:effectLst/>
              </a:rPr>
              <a:t> </a:t>
            </a:r>
            <a:r>
              <a:rPr lang="es-ES" dirty="0" err="1">
                <a:effectLst/>
              </a:rPr>
              <a:t>include</a:t>
            </a:r>
            <a:r>
              <a:rPr lang="es-ES" dirty="0">
                <a:effectLst/>
              </a:rPr>
              <a:t> </a:t>
            </a:r>
            <a:r>
              <a:rPr lang="es-ES" dirty="0" err="1">
                <a:effectLst/>
              </a:rPr>
              <a:t>lectures</a:t>
            </a:r>
            <a:r>
              <a:rPr lang="es-ES" dirty="0">
                <a:effectLst/>
              </a:rPr>
              <a:t> and </a:t>
            </a:r>
            <a:r>
              <a:rPr lang="es-ES" dirty="0" err="1">
                <a:effectLst/>
              </a:rPr>
              <a:t>speeches</a:t>
            </a:r>
            <a:r>
              <a:rPr lang="es-ES" dirty="0">
                <a:effectLst/>
              </a:rPr>
              <a:t> </a:t>
            </a:r>
            <a:r>
              <a:rPr lang="es-ES" dirty="0" err="1">
                <a:effectLst/>
              </a:rPr>
              <a:t>by</a:t>
            </a:r>
            <a:r>
              <a:rPr lang="es-ES" dirty="0">
                <a:effectLst/>
              </a:rPr>
              <a:t> </a:t>
            </a:r>
            <a:r>
              <a:rPr lang="es-ES" dirty="0" err="1">
                <a:effectLst/>
              </a:rPr>
              <a:t>invited</a:t>
            </a:r>
            <a:r>
              <a:rPr lang="es-ES" dirty="0">
                <a:effectLst/>
              </a:rPr>
              <a:t> </a:t>
            </a:r>
            <a:r>
              <a:rPr lang="es-ES" dirty="0" err="1">
                <a:effectLst/>
              </a:rPr>
              <a:t>guests</a:t>
            </a:r>
            <a:r>
              <a:rPr lang="es-ES" dirty="0">
                <a:effectLst/>
              </a:rPr>
              <a:t> and </a:t>
            </a:r>
            <a:r>
              <a:rPr lang="es-ES" dirty="0" err="1">
                <a:effectLst/>
              </a:rPr>
              <a:t>discussions</a:t>
            </a:r>
            <a:r>
              <a:rPr lang="es-ES" dirty="0">
                <a:effectLst/>
              </a:rPr>
              <a:t> </a:t>
            </a:r>
            <a:r>
              <a:rPr lang="es-ES" dirty="0" err="1">
                <a:effectLst/>
              </a:rPr>
              <a:t>on</a:t>
            </a:r>
            <a:r>
              <a:rPr lang="es-ES" dirty="0">
                <a:effectLst/>
              </a:rPr>
              <a:t> </a:t>
            </a:r>
            <a:r>
              <a:rPr lang="es-ES" dirty="0" err="1">
                <a:effectLst/>
              </a:rPr>
              <a:t>current</a:t>
            </a:r>
            <a:r>
              <a:rPr lang="es-ES" dirty="0">
                <a:effectLst/>
              </a:rPr>
              <a:t> social </a:t>
            </a:r>
            <a:r>
              <a:rPr lang="es-ES" dirty="0" err="1">
                <a:effectLst/>
              </a:rPr>
              <a:t>topics</a:t>
            </a:r>
            <a:r>
              <a:rPr lang="es-ES" dirty="0">
                <a:effectLst/>
              </a:rPr>
              <a:t>. </a:t>
            </a:r>
          </a:p>
          <a:p>
            <a:r>
              <a:rPr lang="es-ES" dirty="0">
                <a:effectLst/>
              </a:rPr>
              <a:t>Note to </a:t>
            </a:r>
            <a:r>
              <a:rPr lang="es-ES" dirty="0" err="1">
                <a:effectLst/>
              </a:rPr>
              <a:t>slide</a:t>
            </a:r>
            <a:r>
              <a:rPr lang="es-ES" dirty="0">
                <a:effectLst/>
              </a:rPr>
              <a:t> 2: </a:t>
            </a:r>
            <a:r>
              <a:rPr lang="es-ES" dirty="0" err="1">
                <a:effectLst/>
              </a:rPr>
              <a:t>For</a:t>
            </a:r>
            <a:r>
              <a:rPr lang="es-ES" dirty="0">
                <a:effectLst/>
              </a:rPr>
              <a:t> </a:t>
            </a:r>
            <a:r>
              <a:rPr lang="es-ES" dirty="0" err="1">
                <a:effectLst/>
              </a:rPr>
              <a:t>example</a:t>
            </a:r>
            <a:r>
              <a:rPr lang="es-ES" dirty="0">
                <a:effectLst/>
              </a:rPr>
              <a:t>:  digital </a:t>
            </a:r>
            <a:r>
              <a:rPr lang="es-ES" dirty="0" err="1">
                <a:effectLst/>
              </a:rPr>
              <a:t>game</a:t>
            </a:r>
            <a:r>
              <a:rPr lang="es-ES" dirty="0">
                <a:effectLst/>
              </a:rPr>
              <a:t> </a:t>
            </a:r>
            <a:r>
              <a:rPr lang="es-ES" dirty="0" err="1">
                <a:effectLst/>
              </a:rPr>
              <a:t>developed</a:t>
            </a:r>
            <a:r>
              <a:rPr lang="es-ES" dirty="0">
                <a:effectLst/>
              </a:rPr>
              <a:t> </a:t>
            </a:r>
            <a:r>
              <a:rPr lang="es-ES" dirty="0" err="1">
                <a:effectLst/>
              </a:rPr>
              <a:t>on</a:t>
            </a:r>
            <a:r>
              <a:rPr lang="es-ES" dirty="0">
                <a:effectLst/>
              </a:rPr>
              <a:t> </a:t>
            </a:r>
            <a:r>
              <a:rPr lang="es-ES" dirty="0" err="1">
                <a:effectLst/>
              </a:rPr>
              <a:t>the</a:t>
            </a:r>
            <a:r>
              <a:rPr lang="es-ES" dirty="0">
                <a:effectLst/>
              </a:rPr>
              <a:t> </a:t>
            </a:r>
            <a:r>
              <a:rPr lang="es-ES" dirty="0" err="1">
                <a:effectLst/>
              </a:rPr>
              <a:t>occasion</a:t>
            </a:r>
            <a:r>
              <a:rPr lang="es-ES" dirty="0">
                <a:effectLst/>
              </a:rPr>
              <a:t> of </a:t>
            </a:r>
            <a:r>
              <a:rPr lang="es-ES" dirty="0" err="1">
                <a:effectLst/>
              </a:rPr>
              <a:t>the</a:t>
            </a:r>
            <a:r>
              <a:rPr lang="es-ES" dirty="0">
                <a:effectLst/>
              </a:rPr>
              <a:t> </a:t>
            </a:r>
            <a:r>
              <a:rPr lang="es-ES" dirty="0" err="1">
                <a:effectLst/>
              </a:rPr>
              <a:t>Slovak</a:t>
            </a:r>
            <a:r>
              <a:rPr lang="es-ES" dirty="0">
                <a:effectLst/>
              </a:rPr>
              <a:t> </a:t>
            </a:r>
            <a:r>
              <a:rPr lang="es-ES" dirty="0" err="1">
                <a:effectLst/>
              </a:rPr>
              <a:t>Presidency</a:t>
            </a:r>
            <a:r>
              <a:rPr lang="es-ES" dirty="0">
                <a:effectLst/>
              </a:rPr>
              <a:t> of </a:t>
            </a:r>
            <a:r>
              <a:rPr lang="es-ES" dirty="0" err="1">
                <a:effectLst/>
              </a:rPr>
              <a:t>the</a:t>
            </a:r>
            <a:r>
              <a:rPr lang="es-ES" dirty="0">
                <a:effectLst/>
              </a:rPr>
              <a:t> Council of </a:t>
            </a:r>
            <a:r>
              <a:rPr lang="es-ES" dirty="0" err="1">
                <a:effectLst/>
              </a:rPr>
              <a:t>the</a:t>
            </a:r>
            <a:r>
              <a:rPr lang="es-ES" dirty="0">
                <a:effectLst/>
              </a:rPr>
              <a:t> EU, </a:t>
            </a:r>
            <a:r>
              <a:rPr lang="es-ES" dirty="0" err="1">
                <a:effectLst/>
              </a:rPr>
              <a:t>when</a:t>
            </a:r>
            <a:r>
              <a:rPr lang="es-ES" dirty="0">
                <a:effectLst/>
              </a:rPr>
              <a:t> </a:t>
            </a:r>
            <a:r>
              <a:rPr lang="es-ES" dirty="0" err="1">
                <a:effectLst/>
              </a:rPr>
              <a:t>the</a:t>
            </a:r>
            <a:r>
              <a:rPr lang="es-ES" dirty="0">
                <a:effectLst/>
              </a:rPr>
              <a:t> </a:t>
            </a:r>
            <a:r>
              <a:rPr lang="es-ES" dirty="0" err="1">
                <a:effectLst/>
              </a:rPr>
              <a:t>cluster</a:t>
            </a:r>
            <a:r>
              <a:rPr lang="es-ES" dirty="0">
                <a:effectLst/>
              </a:rPr>
              <a:t> </a:t>
            </a:r>
            <a:r>
              <a:rPr lang="es-ES" dirty="0" err="1">
                <a:effectLst/>
              </a:rPr>
              <a:t>created</a:t>
            </a:r>
            <a:r>
              <a:rPr lang="es-ES" dirty="0">
                <a:effectLst/>
              </a:rPr>
              <a:t> a series of </a:t>
            </a:r>
            <a:r>
              <a:rPr lang="es-ES" dirty="0" err="1">
                <a:effectLst/>
              </a:rPr>
              <a:t>competitions</a:t>
            </a:r>
            <a:r>
              <a:rPr lang="es-ES" dirty="0">
                <a:effectLst/>
              </a:rPr>
              <a:t> at </a:t>
            </a:r>
            <a:r>
              <a:rPr lang="es-ES" dirty="0" err="1">
                <a:effectLst/>
              </a:rPr>
              <a:t>several</a:t>
            </a:r>
            <a:r>
              <a:rPr lang="es-ES" dirty="0">
                <a:effectLst/>
              </a:rPr>
              <a:t> </a:t>
            </a:r>
            <a:r>
              <a:rPr lang="es-ES" dirty="0" err="1">
                <a:effectLst/>
              </a:rPr>
              <a:t>secondary</a:t>
            </a:r>
            <a:r>
              <a:rPr lang="es-ES" dirty="0">
                <a:effectLst/>
              </a:rPr>
              <a:t> </a:t>
            </a:r>
            <a:r>
              <a:rPr lang="es-ES" dirty="0" err="1">
                <a:effectLst/>
              </a:rPr>
              <a:t>schools</a:t>
            </a:r>
            <a:r>
              <a:rPr lang="es-ES" dirty="0">
                <a:effectLst/>
              </a:rPr>
              <a:t> in </a:t>
            </a:r>
            <a:r>
              <a:rPr lang="es-ES" dirty="0" err="1">
                <a:effectLst/>
              </a:rPr>
              <a:t>the</a:t>
            </a:r>
            <a:r>
              <a:rPr lang="es-ES" dirty="0">
                <a:effectLst/>
              </a:rPr>
              <a:t> </a:t>
            </a:r>
            <a:r>
              <a:rPr lang="es-ES" dirty="0" err="1">
                <a:effectLst/>
              </a:rPr>
              <a:t>Trnava</a:t>
            </a:r>
            <a:r>
              <a:rPr lang="es-ES" dirty="0">
                <a:effectLst/>
              </a:rPr>
              <a:t> </a:t>
            </a:r>
            <a:r>
              <a:rPr lang="es-ES" dirty="0" err="1">
                <a:effectLst/>
              </a:rPr>
              <a:t>region</a:t>
            </a:r>
            <a:r>
              <a:rPr lang="es-ES" dirty="0">
                <a:effectLst/>
              </a:rPr>
              <a:t> </a:t>
            </a:r>
            <a:r>
              <a:rPr lang="es-ES" dirty="0" err="1">
                <a:effectLst/>
              </a:rPr>
              <a:t>aimed</a:t>
            </a:r>
            <a:r>
              <a:rPr lang="es-ES" dirty="0">
                <a:effectLst/>
              </a:rPr>
              <a:t> at </a:t>
            </a:r>
            <a:r>
              <a:rPr lang="es-ES" dirty="0" err="1">
                <a:effectLst/>
              </a:rPr>
              <a:t>testing</a:t>
            </a:r>
            <a:r>
              <a:rPr lang="es-ES" dirty="0">
                <a:effectLst/>
              </a:rPr>
              <a:t> </a:t>
            </a:r>
            <a:r>
              <a:rPr lang="es-ES" dirty="0" err="1">
                <a:effectLst/>
              </a:rPr>
              <a:t>students</a:t>
            </a:r>
            <a:r>
              <a:rPr lang="es-ES" dirty="0">
                <a:effectLst/>
              </a:rPr>
              <a:t>' </a:t>
            </a:r>
            <a:r>
              <a:rPr lang="es-ES" dirty="0" err="1">
                <a:effectLst/>
              </a:rPr>
              <a:t>knowledge</a:t>
            </a:r>
            <a:r>
              <a:rPr lang="es-ES" dirty="0">
                <a:effectLst/>
              </a:rPr>
              <a:t> of </a:t>
            </a:r>
            <a:r>
              <a:rPr lang="es-ES" dirty="0" err="1">
                <a:effectLst/>
              </a:rPr>
              <a:t>the</a:t>
            </a:r>
            <a:r>
              <a:rPr lang="es-ES" dirty="0">
                <a:effectLst/>
              </a:rPr>
              <a:t> </a:t>
            </a:r>
            <a:r>
              <a:rPr lang="es-ES" dirty="0" err="1">
                <a:effectLst/>
              </a:rPr>
              <a:t>European</a:t>
            </a:r>
            <a:r>
              <a:rPr lang="es-ES" dirty="0">
                <a:effectLst/>
              </a:rPr>
              <a:t> </a:t>
            </a:r>
            <a:r>
              <a:rPr lang="es-ES" dirty="0" err="1">
                <a:effectLst/>
              </a:rPr>
              <a:t>Union</a:t>
            </a:r>
            <a:r>
              <a:rPr lang="es-ES" dirty="0">
                <a:effectLst/>
              </a:rPr>
              <a:t> and </a:t>
            </a:r>
            <a:r>
              <a:rPr lang="es-ES" dirty="0" err="1">
                <a:effectLst/>
              </a:rPr>
              <a:t>European</a:t>
            </a:r>
            <a:r>
              <a:rPr lang="es-ES" dirty="0">
                <a:effectLst/>
              </a:rPr>
              <a:t> </a:t>
            </a:r>
            <a:r>
              <a:rPr lang="es-ES" dirty="0" err="1">
                <a:effectLst/>
              </a:rPr>
              <a:t>policies</a:t>
            </a:r>
            <a:r>
              <a:rPr lang="es-ES" dirty="0">
                <a:effectLst/>
              </a:rPr>
              <a:t>. </a:t>
            </a:r>
            <a:r>
              <a:rPr lang="es-ES" dirty="0" err="1">
                <a:effectLst/>
              </a:rPr>
              <a:t>Several</a:t>
            </a:r>
            <a:r>
              <a:rPr lang="es-ES" dirty="0">
                <a:effectLst/>
              </a:rPr>
              <a:t> </a:t>
            </a:r>
            <a:r>
              <a:rPr lang="es-ES" dirty="0" err="1">
                <a:effectLst/>
              </a:rPr>
              <a:t>competition</a:t>
            </a:r>
            <a:r>
              <a:rPr lang="es-ES" dirty="0">
                <a:effectLst/>
              </a:rPr>
              <a:t> </a:t>
            </a:r>
            <a:r>
              <a:rPr lang="es-ES" dirty="0" err="1">
                <a:effectLst/>
              </a:rPr>
              <a:t>teams</a:t>
            </a:r>
            <a:r>
              <a:rPr lang="es-ES" dirty="0">
                <a:effectLst/>
              </a:rPr>
              <a:t> </a:t>
            </a:r>
            <a:r>
              <a:rPr lang="es-ES" dirty="0" err="1">
                <a:effectLst/>
              </a:rPr>
              <a:t>were</a:t>
            </a:r>
            <a:r>
              <a:rPr lang="es-ES" dirty="0">
                <a:effectLst/>
              </a:rPr>
              <a:t> </a:t>
            </a:r>
            <a:r>
              <a:rPr lang="es-ES" dirty="0" err="1">
                <a:effectLst/>
              </a:rPr>
              <a:t>created</a:t>
            </a:r>
            <a:r>
              <a:rPr lang="es-ES" dirty="0">
                <a:effectLst/>
              </a:rPr>
              <a:t> at </a:t>
            </a:r>
            <a:r>
              <a:rPr lang="es-ES" dirty="0" err="1">
                <a:effectLst/>
              </a:rPr>
              <a:t>each</a:t>
            </a:r>
            <a:r>
              <a:rPr lang="es-ES" dirty="0">
                <a:effectLst/>
              </a:rPr>
              <a:t> </a:t>
            </a:r>
            <a:r>
              <a:rPr lang="es-ES" dirty="0" err="1">
                <a:effectLst/>
              </a:rPr>
              <a:t>school</a:t>
            </a:r>
            <a:r>
              <a:rPr lang="es-ES" dirty="0">
                <a:effectLst/>
              </a:rPr>
              <a:t> and </a:t>
            </a:r>
            <a:r>
              <a:rPr lang="es-ES" dirty="0" err="1">
                <a:effectLst/>
              </a:rPr>
              <a:t>the</a:t>
            </a:r>
            <a:r>
              <a:rPr lang="es-ES" dirty="0">
                <a:effectLst/>
              </a:rPr>
              <a:t> </a:t>
            </a:r>
            <a:r>
              <a:rPr lang="es-ES" dirty="0" err="1">
                <a:effectLst/>
              </a:rPr>
              <a:t>best</a:t>
            </a:r>
            <a:r>
              <a:rPr lang="es-ES" dirty="0">
                <a:effectLst/>
              </a:rPr>
              <a:t> </a:t>
            </a:r>
            <a:r>
              <a:rPr lang="es-ES" dirty="0" err="1">
                <a:effectLst/>
              </a:rPr>
              <a:t>ones</a:t>
            </a:r>
            <a:r>
              <a:rPr lang="es-ES" dirty="0">
                <a:effectLst/>
              </a:rPr>
              <a:t> </a:t>
            </a:r>
            <a:r>
              <a:rPr lang="es-ES" dirty="0" err="1">
                <a:effectLst/>
              </a:rPr>
              <a:t>advanced</a:t>
            </a:r>
            <a:r>
              <a:rPr lang="es-ES" dirty="0">
                <a:effectLst/>
              </a:rPr>
              <a:t> to </a:t>
            </a:r>
            <a:r>
              <a:rPr lang="es-ES" dirty="0" err="1">
                <a:effectLst/>
              </a:rPr>
              <a:t>the</a:t>
            </a:r>
            <a:r>
              <a:rPr lang="es-ES" dirty="0">
                <a:effectLst/>
              </a:rPr>
              <a:t> </a:t>
            </a:r>
            <a:r>
              <a:rPr lang="es-ES" dirty="0" err="1">
                <a:effectLst/>
              </a:rPr>
              <a:t>semifinals</a:t>
            </a:r>
            <a:r>
              <a:rPr lang="es-ES" dirty="0">
                <a:effectLst/>
              </a:rPr>
              <a:t> and </a:t>
            </a:r>
            <a:r>
              <a:rPr lang="es-ES" dirty="0" err="1">
                <a:effectLst/>
              </a:rPr>
              <a:t>finals</a:t>
            </a:r>
            <a:r>
              <a:rPr lang="es-ES" dirty="0">
                <a:effectLst/>
              </a:rPr>
              <a:t>. </a:t>
            </a:r>
            <a:r>
              <a:rPr lang="es-ES" dirty="0" err="1">
                <a:effectLst/>
              </a:rPr>
              <a:t>The</a:t>
            </a:r>
            <a:r>
              <a:rPr lang="es-ES" dirty="0">
                <a:effectLst/>
              </a:rPr>
              <a:t> </a:t>
            </a:r>
            <a:r>
              <a:rPr lang="es-ES" dirty="0" err="1">
                <a:effectLst/>
              </a:rPr>
              <a:t>game</a:t>
            </a:r>
            <a:r>
              <a:rPr lang="es-ES" dirty="0">
                <a:effectLst/>
              </a:rPr>
              <a:t> </a:t>
            </a:r>
            <a:r>
              <a:rPr lang="es-ES" dirty="0" err="1">
                <a:effectLst/>
              </a:rPr>
              <a:t>was</a:t>
            </a:r>
            <a:r>
              <a:rPr lang="es-ES" dirty="0">
                <a:effectLst/>
              </a:rPr>
              <a:t> </a:t>
            </a:r>
            <a:r>
              <a:rPr lang="es-ES" dirty="0" err="1">
                <a:effectLst/>
              </a:rPr>
              <a:t>implemented</a:t>
            </a:r>
            <a:r>
              <a:rPr lang="es-ES" dirty="0">
                <a:effectLst/>
              </a:rPr>
              <a:t> </a:t>
            </a:r>
            <a:r>
              <a:rPr lang="es-ES" dirty="0" err="1">
                <a:effectLst/>
              </a:rPr>
              <a:t>via</a:t>
            </a:r>
            <a:r>
              <a:rPr lang="es-ES" dirty="0">
                <a:effectLst/>
              </a:rPr>
              <a:t> </a:t>
            </a:r>
            <a:r>
              <a:rPr lang="es-ES" dirty="0" err="1">
                <a:effectLst/>
              </a:rPr>
              <a:t>the</a:t>
            </a:r>
            <a:r>
              <a:rPr lang="es-ES" dirty="0">
                <a:effectLst/>
              </a:rPr>
              <a:t> web, </a:t>
            </a:r>
            <a:r>
              <a:rPr lang="es-ES" dirty="0" err="1">
                <a:effectLst/>
              </a:rPr>
              <a:t>the</a:t>
            </a:r>
            <a:r>
              <a:rPr lang="es-ES" dirty="0">
                <a:effectLst/>
              </a:rPr>
              <a:t> </a:t>
            </a:r>
            <a:r>
              <a:rPr lang="es-ES" dirty="0" err="1">
                <a:effectLst/>
              </a:rPr>
              <a:t>questions</a:t>
            </a:r>
            <a:r>
              <a:rPr lang="es-ES" dirty="0">
                <a:effectLst/>
              </a:rPr>
              <a:t> </a:t>
            </a:r>
            <a:r>
              <a:rPr lang="es-ES" dirty="0" err="1">
                <a:effectLst/>
              </a:rPr>
              <a:t>were</a:t>
            </a:r>
            <a:r>
              <a:rPr lang="es-ES" dirty="0">
                <a:effectLst/>
              </a:rPr>
              <a:t> </a:t>
            </a:r>
            <a:r>
              <a:rPr lang="es-ES" dirty="0" err="1">
                <a:effectLst/>
              </a:rPr>
              <a:t>answered</a:t>
            </a:r>
            <a:r>
              <a:rPr lang="es-ES" dirty="0">
                <a:effectLst/>
              </a:rPr>
              <a:t> </a:t>
            </a:r>
            <a:r>
              <a:rPr lang="es-ES" dirty="0" err="1">
                <a:effectLst/>
              </a:rPr>
              <a:t>by</a:t>
            </a:r>
            <a:r>
              <a:rPr lang="es-ES" dirty="0">
                <a:effectLst/>
              </a:rPr>
              <a:t> </a:t>
            </a:r>
            <a:r>
              <a:rPr lang="es-ES" dirty="0" err="1">
                <a:effectLst/>
              </a:rPr>
              <a:t>choosing</a:t>
            </a:r>
            <a:r>
              <a:rPr lang="es-ES" dirty="0">
                <a:effectLst/>
              </a:rPr>
              <a:t> </a:t>
            </a:r>
            <a:r>
              <a:rPr lang="es-ES" dirty="0" err="1">
                <a:effectLst/>
              </a:rPr>
              <a:t>from</a:t>
            </a:r>
            <a:r>
              <a:rPr lang="es-ES" dirty="0">
                <a:effectLst/>
              </a:rPr>
              <a:t> </a:t>
            </a:r>
            <a:r>
              <a:rPr lang="es-ES" dirty="0" err="1">
                <a:effectLst/>
              </a:rPr>
              <a:t>options</a:t>
            </a:r>
            <a:r>
              <a:rPr lang="es-ES" dirty="0">
                <a:effectLst/>
              </a:rPr>
              <a:t> a), b), c), d). </a:t>
            </a:r>
            <a:r>
              <a:rPr lang="es-ES" dirty="0" err="1">
                <a:effectLst/>
              </a:rPr>
              <a:t>After</a:t>
            </a:r>
            <a:r>
              <a:rPr lang="es-ES" dirty="0">
                <a:effectLst/>
              </a:rPr>
              <a:t> </a:t>
            </a:r>
            <a:r>
              <a:rPr lang="es-ES" dirty="0" err="1">
                <a:effectLst/>
              </a:rPr>
              <a:t>the</a:t>
            </a:r>
            <a:r>
              <a:rPr lang="es-ES" dirty="0">
                <a:effectLst/>
              </a:rPr>
              <a:t> </a:t>
            </a:r>
            <a:r>
              <a:rPr lang="es-ES" dirty="0" err="1">
                <a:effectLst/>
              </a:rPr>
              <a:t>end</a:t>
            </a:r>
            <a:r>
              <a:rPr lang="es-ES" dirty="0">
                <a:effectLst/>
              </a:rPr>
              <a:t> of </a:t>
            </a:r>
            <a:r>
              <a:rPr lang="es-ES" dirty="0" err="1">
                <a:effectLst/>
              </a:rPr>
              <a:t>the</a:t>
            </a:r>
            <a:r>
              <a:rPr lang="es-ES" dirty="0">
                <a:effectLst/>
              </a:rPr>
              <a:t> </a:t>
            </a:r>
            <a:r>
              <a:rPr lang="es-ES" dirty="0" err="1">
                <a:effectLst/>
              </a:rPr>
              <a:t>competition</a:t>
            </a:r>
            <a:r>
              <a:rPr lang="es-ES" dirty="0">
                <a:effectLst/>
              </a:rPr>
              <a:t>, </a:t>
            </a:r>
            <a:r>
              <a:rPr lang="es-ES" dirty="0" err="1">
                <a:effectLst/>
              </a:rPr>
              <a:t>the</a:t>
            </a:r>
            <a:r>
              <a:rPr lang="es-ES" dirty="0">
                <a:effectLst/>
              </a:rPr>
              <a:t> </a:t>
            </a:r>
            <a:r>
              <a:rPr lang="es-ES" dirty="0" err="1">
                <a:effectLst/>
              </a:rPr>
              <a:t>game</a:t>
            </a:r>
            <a:r>
              <a:rPr lang="es-ES" dirty="0">
                <a:effectLst/>
              </a:rPr>
              <a:t> </a:t>
            </a:r>
            <a:r>
              <a:rPr lang="es-ES" dirty="0" err="1">
                <a:effectLst/>
              </a:rPr>
              <a:t>was</a:t>
            </a:r>
            <a:r>
              <a:rPr lang="es-ES" dirty="0">
                <a:effectLst/>
              </a:rPr>
              <a:t> of </a:t>
            </a:r>
            <a:r>
              <a:rPr lang="es-ES" dirty="0" err="1">
                <a:effectLst/>
              </a:rPr>
              <a:t>interest</a:t>
            </a:r>
            <a:r>
              <a:rPr lang="es-ES" dirty="0">
                <a:effectLst/>
              </a:rPr>
              <a:t> to </a:t>
            </a:r>
            <a:r>
              <a:rPr lang="es-ES" dirty="0" err="1">
                <a:effectLst/>
              </a:rPr>
              <a:t>the</a:t>
            </a:r>
            <a:r>
              <a:rPr lang="es-ES" dirty="0">
                <a:effectLst/>
              </a:rPr>
              <a:t> general </a:t>
            </a:r>
            <a:r>
              <a:rPr lang="es-ES" dirty="0" err="1">
                <a:effectLst/>
              </a:rPr>
              <a:t>public</a:t>
            </a:r>
            <a:r>
              <a:rPr lang="es-ES" dirty="0">
                <a:effectLst/>
              </a:rPr>
              <a:t> </a:t>
            </a:r>
            <a:r>
              <a:rPr lang="es-ES" dirty="0" err="1">
                <a:effectLst/>
              </a:rPr>
              <a:t>for</a:t>
            </a:r>
            <a:r>
              <a:rPr lang="es-ES" dirty="0">
                <a:effectLst/>
              </a:rPr>
              <a:t> </a:t>
            </a:r>
            <a:r>
              <a:rPr lang="es-ES" dirty="0" err="1">
                <a:effectLst/>
              </a:rPr>
              <a:t>several</a:t>
            </a:r>
            <a:r>
              <a:rPr lang="es-ES" dirty="0">
                <a:effectLst/>
              </a:rPr>
              <a:t> more </a:t>
            </a:r>
            <a:r>
              <a:rPr lang="es-ES" dirty="0" err="1">
                <a:effectLst/>
              </a:rPr>
              <a:t>months</a:t>
            </a:r>
            <a:r>
              <a:rPr lang="es-ES" dirty="0">
                <a:effectLst/>
              </a:rPr>
              <a:t>, and </a:t>
            </a:r>
            <a:r>
              <a:rPr lang="es-ES" dirty="0" err="1">
                <a:effectLst/>
              </a:rPr>
              <a:t>they</a:t>
            </a:r>
            <a:r>
              <a:rPr lang="es-ES" dirty="0">
                <a:effectLst/>
              </a:rPr>
              <a:t> </a:t>
            </a:r>
            <a:r>
              <a:rPr lang="es-ES" dirty="0" err="1">
                <a:effectLst/>
              </a:rPr>
              <a:t>could</a:t>
            </a:r>
            <a:r>
              <a:rPr lang="es-ES" dirty="0">
                <a:effectLst/>
              </a:rPr>
              <a:t> </a:t>
            </a:r>
            <a:r>
              <a:rPr lang="es-ES" dirty="0" err="1">
                <a:effectLst/>
              </a:rPr>
              <a:t>play</a:t>
            </a:r>
            <a:r>
              <a:rPr lang="es-ES" dirty="0">
                <a:effectLst/>
              </a:rPr>
              <a:t> </a:t>
            </a:r>
            <a:r>
              <a:rPr lang="es-ES" dirty="0" err="1">
                <a:effectLst/>
              </a:rPr>
              <a:t>this</a:t>
            </a:r>
            <a:r>
              <a:rPr lang="es-ES" dirty="0">
                <a:effectLst/>
              </a:rPr>
              <a:t> </a:t>
            </a:r>
            <a:r>
              <a:rPr lang="es-ES" dirty="0" err="1">
                <a:effectLst/>
              </a:rPr>
              <a:t>game</a:t>
            </a:r>
            <a:r>
              <a:rPr lang="es-ES" dirty="0">
                <a:effectLst/>
              </a:rPr>
              <a:t> </a:t>
            </a:r>
            <a:r>
              <a:rPr lang="es-ES" dirty="0" err="1">
                <a:effectLst/>
              </a:rPr>
              <a:t>outside</a:t>
            </a:r>
            <a:r>
              <a:rPr lang="es-ES" dirty="0">
                <a:effectLst/>
              </a:rPr>
              <a:t> </a:t>
            </a:r>
            <a:r>
              <a:rPr lang="es-ES" dirty="0" err="1">
                <a:effectLst/>
              </a:rPr>
              <a:t>the</a:t>
            </a:r>
            <a:r>
              <a:rPr lang="es-ES" dirty="0">
                <a:effectLst/>
              </a:rPr>
              <a:t> </a:t>
            </a:r>
            <a:r>
              <a:rPr lang="es-ES" dirty="0" err="1">
                <a:effectLst/>
              </a:rPr>
              <a:t>official</a:t>
            </a:r>
            <a:r>
              <a:rPr lang="es-ES" dirty="0">
                <a:effectLst/>
              </a:rPr>
              <a:t> </a:t>
            </a:r>
            <a:r>
              <a:rPr lang="es-ES" dirty="0" err="1">
                <a:effectLst/>
              </a:rPr>
              <a:t>competition</a:t>
            </a:r>
            <a:r>
              <a:rPr lang="es-ES" dirty="0">
                <a:effectLst/>
              </a:rPr>
              <a:t>. </a:t>
            </a:r>
          </a:p>
          <a:p>
            <a:r>
              <a:rPr lang="es-ES" dirty="0"/>
              <a:t>Note to </a:t>
            </a:r>
            <a:r>
              <a:rPr lang="es-ES" dirty="0" err="1"/>
              <a:t>slide</a:t>
            </a:r>
            <a:r>
              <a:rPr lang="es-ES" dirty="0"/>
              <a:t> 3: </a:t>
            </a:r>
            <a:r>
              <a:rPr lang="es-ES" dirty="0" err="1"/>
              <a:t>It</a:t>
            </a:r>
            <a:r>
              <a:rPr lang="es-ES" dirty="0"/>
              <a:t> </a:t>
            </a:r>
            <a:r>
              <a:rPr lang="es-ES" dirty="0" err="1"/>
              <a:t>is</a:t>
            </a:r>
            <a:r>
              <a:rPr lang="es-ES" dirty="0"/>
              <a:t> </a:t>
            </a:r>
            <a:r>
              <a:rPr lang="es-ES" dirty="0" err="1"/>
              <a:t>often</a:t>
            </a:r>
            <a:r>
              <a:rPr lang="es-ES" dirty="0"/>
              <a:t> </a:t>
            </a:r>
            <a:r>
              <a:rPr lang="es-ES" dirty="0" err="1"/>
              <a:t>also</a:t>
            </a:r>
            <a:r>
              <a:rPr lang="es-ES" dirty="0"/>
              <a:t> </a:t>
            </a:r>
            <a:r>
              <a:rPr lang="es-ES" dirty="0" err="1"/>
              <a:t>about</a:t>
            </a:r>
            <a:r>
              <a:rPr lang="es-ES" dirty="0"/>
              <a:t> </a:t>
            </a:r>
            <a:r>
              <a:rPr lang="es-ES" dirty="0" err="1"/>
              <a:t>the</a:t>
            </a:r>
            <a:r>
              <a:rPr lang="es-ES" dirty="0"/>
              <a:t> </a:t>
            </a:r>
            <a:r>
              <a:rPr lang="es-ES" dirty="0" err="1"/>
              <a:t>involvement</a:t>
            </a:r>
            <a:r>
              <a:rPr lang="es-ES" dirty="0"/>
              <a:t> of </a:t>
            </a:r>
            <a:r>
              <a:rPr lang="es-ES" dirty="0" err="1"/>
              <a:t>citizens</a:t>
            </a:r>
            <a:r>
              <a:rPr lang="es-ES" dirty="0"/>
              <a:t> in </a:t>
            </a:r>
            <a:r>
              <a:rPr lang="es-ES" dirty="0" err="1"/>
              <a:t>what</a:t>
            </a:r>
            <a:r>
              <a:rPr lang="es-ES" dirty="0"/>
              <a:t> </a:t>
            </a:r>
            <a:r>
              <a:rPr lang="es-ES" dirty="0" err="1"/>
              <a:t>is</a:t>
            </a:r>
            <a:r>
              <a:rPr lang="es-ES" dirty="0"/>
              <a:t> happening in </a:t>
            </a:r>
            <a:r>
              <a:rPr lang="es-ES" dirty="0" err="1"/>
              <a:t>municipalities</a:t>
            </a:r>
            <a:r>
              <a:rPr lang="es-ES" dirty="0"/>
              <a:t>, </a:t>
            </a:r>
            <a:r>
              <a:rPr lang="es-ES" dirty="0" err="1"/>
              <a:t>cities</a:t>
            </a:r>
            <a:r>
              <a:rPr lang="es-ES" dirty="0"/>
              <a:t>. </a:t>
            </a:r>
            <a:r>
              <a:rPr lang="es-ES" dirty="0" err="1">
                <a:effectLst/>
              </a:rPr>
              <a:t>Examples</a:t>
            </a:r>
            <a:r>
              <a:rPr lang="es-ES" dirty="0">
                <a:effectLst/>
              </a:rPr>
              <a:t> are </a:t>
            </a:r>
            <a:r>
              <a:rPr lang="es-ES" dirty="0" err="1">
                <a:effectLst/>
              </a:rPr>
              <a:t>given</a:t>
            </a:r>
            <a:r>
              <a:rPr lang="es-ES" dirty="0">
                <a:effectLst/>
              </a:rPr>
              <a:t> of </a:t>
            </a:r>
            <a:r>
              <a:rPr lang="es-ES" dirty="0" err="1">
                <a:effectLst/>
              </a:rPr>
              <a:t>how</a:t>
            </a:r>
            <a:r>
              <a:rPr lang="es-ES" dirty="0">
                <a:effectLst/>
              </a:rPr>
              <a:t> </a:t>
            </a:r>
            <a:r>
              <a:rPr lang="es-ES" dirty="0" err="1">
                <a:effectLst/>
              </a:rPr>
              <a:t>citizens</a:t>
            </a:r>
            <a:r>
              <a:rPr lang="es-ES" dirty="0">
                <a:effectLst/>
              </a:rPr>
              <a:t> </a:t>
            </a:r>
            <a:r>
              <a:rPr lang="es-ES" dirty="0" err="1">
                <a:effectLst/>
              </a:rPr>
              <a:t>have</a:t>
            </a:r>
            <a:r>
              <a:rPr lang="es-ES" dirty="0">
                <a:effectLst/>
              </a:rPr>
              <a:t> </a:t>
            </a:r>
            <a:r>
              <a:rPr lang="es-ES" dirty="0" err="1">
                <a:effectLst/>
              </a:rPr>
              <a:t>been</a:t>
            </a:r>
            <a:r>
              <a:rPr lang="es-ES" dirty="0">
                <a:effectLst/>
              </a:rPr>
              <a:t> </a:t>
            </a:r>
            <a:r>
              <a:rPr lang="es-ES" dirty="0" err="1">
                <a:effectLst/>
              </a:rPr>
              <a:t>involved</a:t>
            </a:r>
            <a:r>
              <a:rPr lang="es-ES" dirty="0">
                <a:effectLst/>
              </a:rPr>
              <a:t>, </a:t>
            </a:r>
            <a:r>
              <a:rPr lang="es-ES" dirty="0" err="1">
                <a:effectLst/>
              </a:rPr>
              <a:t>for</a:t>
            </a:r>
            <a:r>
              <a:rPr lang="es-ES" dirty="0">
                <a:effectLst/>
              </a:rPr>
              <a:t> </a:t>
            </a:r>
            <a:r>
              <a:rPr lang="es-ES" dirty="0" err="1">
                <a:effectLst/>
              </a:rPr>
              <a:t>example</a:t>
            </a:r>
            <a:r>
              <a:rPr lang="es-ES" dirty="0">
                <a:effectLst/>
              </a:rPr>
              <a:t>, in </a:t>
            </a:r>
            <a:r>
              <a:rPr lang="es-ES" dirty="0" err="1">
                <a:effectLst/>
              </a:rPr>
              <a:t>their</a:t>
            </a:r>
            <a:r>
              <a:rPr lang="es-ES" dirty="0">
                <a:effectLst/>
              </a:rPr>
              <a:t> </a:t>
            </a:r>
            <a:r>
              <a:rPr lang="es-ES" dirty="0" err="1">
                <a:effectLst/>
              </a:rPr>
              <a:t>participation</a:t>
            </a:r>
            <a:r>
              <a:rPr lang="es-ES" dirty="0">
                <a:effectLst/>
              </a:rPr>
              <a:t> in </a:t>
            </a:r>
            <a:r>
              <a:rPr lang="es-ES" dirty="0" err="1">
                <a:effectLst/>
              </a:rPr>
              <a:t>draft</a:t>
            </a:r>
            <a:r>
              <a:rPr lang="es-ES" dirty="0">
                <a:effectLst/>
              </a:rPr>
              <a:t> </a:t>
            </a:r>
            <a:r>
              <a:rPr lang="es-ES" dirty="0" err="1">
                <a:effectLst/>
              </a:rPr>
              <a:t>participatory</a:t>
            </a:r>
            <a:r>
              <a:rPr lang="es-ES" dirty="0">
                <a:effectLst/>
              </a:rPr>
              <a:t> </a:t>
            </a:r>
            <a:r>
              <a:rPr lang="es-ES" dirty="0" err="1">
                <a:effectLst/>
              </a:rPr>
              <a:t>budgets</a:t>
            </a:r>
            <a:r>
              <a:rPr lang="es-ES" dirty="0">
                <a:effectLst/>
              </a:rPr>
              <a:t>, </a:t>
            </a:r>
            <a:r>
              <a:rPr lang="es-ES" dirty="0" err="1">
                <a:effectLst/>
              </a:rPr>
              <a:t>but</a:t>
            </a:r>
            <a:r>
              <a:rPr lang="es-ES" dirty="0">
                <a:effectLst/>
              </a:rPr>
              <a:t> </a:t>
            </a:r>
            <a:r>
              <a:rPr lang="es-ES" dirty="0" err="1">
                <a:effectLst/>
              </a:rPr>
              <a:t>also</a:t>
            </a:r>
            <a:r>
              <a:rPr lang="es-ES" dirty="0">
                <a:effectLst/>
              </a:rPr>
              <a:t> in </a:t>
            </a:r>
            <a:r>
              <a:rPr lang="es-ES" dirty="0" err="1">
                <a:effectLst/>
              </a:rPr>
              <a:t>specific</a:t>
            </a:r>
            <a:r>
              <a:rPr lang="es-ES" dirty="0">
                <a:effectLst/>
              </a:rPr>
              <a:t> </a:t>
            </a:r>
            <a:r>
              <a:rPr lang="es-ES" dirty="0" err="1">
                <a:effectLst/>
              </a:rPr>
              <a:t>activities</a:t>
            </a:r>
            <a:r>
              <a:rPr lang="es-ES" dirty="0">
                <a:effectLst/>
              </a:rPr>
              <a:t> - </a:t>
            </a:r>
            <a:r>
              <a:rPr lang="es-ES" dirty="0" err="1">
                <a:effectLst/>
              </a:rPr>
              <a:t>such</a:t>
            </a:r>
            <a:r>
              <a:rPr lang="es-ES" dirty="0">
                <a:effectLst/>
              </a:rPr>
              <a:t> as personal </a:t>
            </a:r>
            <a:r>
              <a:rPr lang="es-ES" dirty="0" err="1">
                <a:effectLst/>
              </a:rPr>
              <a:t>participation</a:t>
            </a:r>
            <a:r>
              <a:rPr lang="es-ES" dirty="0">
                <a:effectLst/>
              </a:rPr>
              <a:t> in </a:t>
            </a:r>
            <a:r>
              <a:rPr lang="es-ES" dirty="0" err="1">
                <a:effectLst/>
              </a:rPr>
              <a:t>discussions</a:t>
            </a:r>
            <a:r>
              <a:rPr lang="es-ES" dirty="0">
                <a:effectLst/>
              </a:rPr>
              <a:t>, </a:t>
            </a:r>
            <a:r>
              <a:rPr lang="es-ES" dirty="0" err="1">
                <a:effectLst/>
              </a:rPr>
              <a:t>thematic</a:t>
            </a:r>
            <a:r>
              <a:rPr lang="es-ES" dirty="0">
                <a:effectLst/>
              </a:rPr>
              <a:t> </a:t>
            </a:r>
            <a:r>
              <a:rPr lang="es-ES" dirty="0" err="1">
                <a:effectLst/>
              </a:rPr>
              <a:t>events</a:t>
            </a:r>
            <a:r>
              <a:rPr lang="es-ES" dirty="0">
                <a:effectLst/>
              </a:rPr>
              <a:t>, </a:t>
            </a:r>
            <a:r>
              <a:rPr lang="es-ES" dirty="0" err="1">
                <a:effectLst/>
              </a:rPr>
              <a:t>excursions</a:t>
            </a:r>
            <a:r>
              <a:rPr lang="es-ES" dirty="0">
                <a:effectLst/>
              </a:rPr>
              <a:t>, etc., </a:t>
            </a:r>
            <a:r>
              <a:rPr lang="es-ES" dirty="0" err="1">
                <a:effectLst/>
              </a:rPr>
              <a:t>comparing</a:t>
            </a:r>
            <a:r>
              <a:rPr lang="es-ES" dirty="0">
                <a:effectLst/>
              </a:rPr>
              <a:t> </a:t>
            </a:r>
            <a:r>
              <a:rPr lang="es-ES" dirty="0" err="1">
                <a:effectLst/>
              </a:rPr>
              <a:t>the</a:t>
            </a:r>
            <a:r>
              <a:rPr lang="es-ES" dirty="0">
                <a:effectLst/>
              </a:rPr>
              <a:t> </a:t>
            </a:r>
            <a:r>
              <a:rPr lang="es-ES" dirty="0" err="1">
                <a:effectLst/>
              </a:rPr>
              <a:t>level</a:t>
            </a:r>
            <a:r>
              <a:rPr lang="es-ES" dirty="0">
                <a:effectLst/>
              </a:rPr>
              <a:t> of </a:t>
            </a:r>
            <a:r>
              <a:rPr lang="es-ES" dirty="0" err="1">
                <a:effectLst/>
              </a:rPr>
              <a:t>effort</a:t>
            </a:r>
            <a:r>
              <a:rPr lang="es-ES" dirty="0">
                <a:effectLst/>
              </a:rPr>
              <a:t> </a:t>
            </a:r>
            <a:r>
              <a:rPr lang="es-ES" dirty="0" err="1">
                <a:effectLst/>
              </a:rPr>
              <a:t>required</a:t>
            </a:r>
            <a:r>
              <a:rPr lang="es-ES" dirty="0">
                <a:effectLst/>
              </a:rPr>
              <a:t> to </a:t>
            </a:r>
            <a:r>
              <a:rPr lang="es-ES" dirty="0" err="1">
                <a:effectLst/>
              </a:rPr>
              <a:t>activate</a:t>
            </a:r>
            <a:r>
              <a:rPr lang="es-ES" dirty="0">
                <a:effectLst/>
              </a:rPr>
              <a:t> a </a:t>
            </a:r>
            <a:r>
              <a:rPr lang="es-ES" dirty="0" err="1">
                <a:effectLst/>
              </a:rPr>
              <a:t>certain</a:t>
            </a:r>
            <a:r>
              <a:rPr lang="es-ES" dirty="0">
                <a:effectLst/>
              </a:rPr>
              <a:t> </a:t>
            </a:r>
            <a:r>
              <a:rPr lang="es-ES" dirty="0" err="1">
                <a:effectLst/>
              </a:rPr>
              <a:t>group</a:t>
            </a:r>
            <a:r>
              <a:rPr lang="es-ES" dirty="0">
                <a:effectLst/>
              </a:rPr>
              <a:t> of </a:t>
            </a:r>
            <a:r>
              <a:rPr lang="es-ES" dirty="0" err="1">
                <a:effectLst/>
              </a:rPr>
              <a:t>citizens</a:t>
            </a:r>
            <a:r>
              <a:rPr lang="es-ES" dirty="0">
                <a:effectLst/>
              </a:rPr>
              <a:t>. </a:t>
            </a:r>
            <a:r>
              <a:rPr lang="es-ES" dirty="0" err="1">
                <a:effectLst/>
              </a:rPr>
              <a:t>compared</a:t>
            </a:r>
            <a:r>
              <a:rPr lang="es-ES" dirty="0">
                <a:effectLst/>
              </a:rPr>
              <a:t> to </a:t>
            </a:r>
            <a:r>
              <a:rPr lang="es-ES" dirty="0" err="1">
                <a:effectLst/>
              </a:rPr>
              <a:t>another</a:t>
            </a:r>
            <a:r>
              <a:rPr lang="es-ES" dirty="0">
                <a:effectLst/>
              </a:rPr>
              <a:t> </a:t>
            </a:r>
            <a:r>
              <a:rPr lang="es-ES" dirty="0" err="1">
                <a:effectLst/>
              </a:rPr>
              <a:t>group</a:t>
            </a:r>
            <a:r>
              <a:rPr lang="es-ES" dirty="0">
                <a:effectLst/>
              </a:rPr>
              <a:t> and </a:t>
            </a:r>
            <a:r>
              <a:rPr lang="es-ES" dirty="0" err="1">
                <a:effectLst/>
              </a:rPr>
              <a:t>the</a:t>
            </a:r>
            <a:r>
              <a:rPr lang="es-ES" dirty="0">
                <a:effectLst/>
              </a:rPr>
              <a:t> </a:t>
            </a:r>
            <a:r>
              <a:rPr lang="es-ES" dirty="0" err="1">
                <a:effectLst/>
              </a:rPr>
              <a:t>like</a:t>
            </a:r>
            <a:r>
              <a:rPr lang="es-ES" dirty="0">
                <a:effectLst/>
              </a:rPr>
              <a:t>. A </a:t>
            </a:r>
            <a:r>
              <a:rPr lang="es-ES" dirty="0" err="1">
                <a:effectLst/>
              </a:rPr>
              <a:t>successfully</a:t>
            </a:r>
            <a:r>
              <a:rPr lang="es-ES" dirty="0">
                <a:effectLst/>
              </a:rPr>
              <a:t> </a:t>
            </a:r>
            <a:r>
              <a:rPr lang="es-ES" dirty="0" err="1">
                <a:effectLst/>
              </a:rPr>
              <a:t>organized</a:t>
            </a:r>
            <a:r>
              <a:rPr lang="es-ES" dirty="0">
                <a:effectLst/>
              </a:rPr>
              <a:t> </a:t>
            </a:r>
            <a:r>
              <a:rPr lang="es-ES" dirty="0" err="1">
                <a:effectLst/>
              </a:rPr>
              <a:t>activity</a:t>
            </a:r>
            <a:r>
              <a:rPr lang="es-ES" dirty="0">
                <a:effectLst/>
              </a:rPr>
              <a:t>, </a:t>
            </a:r>
            <a:r>
              <a:rPr lang="es-ES" dirty="0" err="1">
                <a:effectLst/>
              </a:rPr>
              <a:t>such</a:t>
            </a:r>
            <a:r>
              <a:rPr lang="es-ES" dirty="0">
                <a:effectLst/>
              </a:rPr>
              <a:t> as a </a:t>
            </a:r>
            <a:r>
              <a:rPr lang="es-ES" dirty="0" err="1">
                <a:effectLst/>
              </a:rPr>
              <a:t>discussion</a:t>
            </a:r>
            <a:r>
              <a:rPr lang="es-ES" dirty="0">
                <a:effectLst/>
              </a:rPr>
              <a:t> </a:t>
            </a:r>
            <a:r>
              <a:rPr lang="es-ES" dirty="0" err="1">
                <a:effectLst/>
              </a:rPr>
              <a:t>with</a:t>
            </a:r>
            <a:r>
              <a:rPr lang="es-ES" dirty="0">
                <a:effectLst/>
              </a:rPr>
              <a:t> a </a:t>
            </a:r>
            <a:r>
              <a:rPr lang="es-ES" dirty="0" err="1">
                <a:effectLst/>
              </a:rPr>
              <a:t>personality</a:t>
            </a:r>
            <a:r>
              <a:rPr lang="es-ES" dirty="0">
                <a:effectLst/>
              </a:rPr>
              <a:t> of cultural, social </a:t>
            </a:r>
            <a:r>
              <a:rPr lang="es-ES" dirty="0" err="1">
                <a:effectLst/>
              </a:rPr>
              <a:t>or</a:t>
            </a:r>
            <a:r>
              <a:rPr lang="es-ES" dirty="0">
                <a:effectLst/>
              </a:rPr>
              <a:t> </a:t>
            </a:r>
            <a:r>
              <a:rPr lang="es-ES" dirty="0" err="1">
                <a:effectLst/>
              </a:rPr>
              <a:t>political</a:t>
            </a:r>
            <a:r>
              <a:rPr lang="es-ES" dirty="0">
                <a:effectLst/>
              </a:rPr>
              <a:t> </a:t>
            </a:r>
            <a:r>
              <a:rPr lang="es-ES" dirty="0" err="1">
                <a:effectLst/>
              </a:rPr>
              <a:t>life</a:t>
            </a:r>
            <a:r>
              <a:rPr lang="es-ES" dirty="0">
                <a:effectLst/>
              </a:rPr>
              <a:t>, </a:t>
            </a:r>
            <a:r>
              <a:rPr lang="es-ES" dirty="0" err="1">
                <a:effectLst/>
              </a:rPr>
              <a:t>is</a:t>
            </a:r>
            <a:r>
              <a:rPr lang="es-ES" dirty="0">
                <a:effectLst/>
              </a:rPr>
              <a:t> </a:t>
            </a:r>
            <a:r>
              <a:rPr lang="es-ES" dirty="0" err="1">
                <a:effectLst/>
              </a:rPr>
              <a:t>usually</a:t>
            </a:r>
            <a:r>
              <a:rPr lang="es-ES" dirty="0">
                <a:effectLst/>
              </a:rPr>
              <a:t> </a:t>
            </a:r>
            <a:r>
              <a:rPr lang="es-ES" dirty="0" err="1">
                <a:effectLst/>
              </a:rPr>
              <a:t>repeated</a:t>
            </a:r>
            <a:r>
              <a:rPr lang="es-ES" dirty="0">
                <a:effectLst/>
              </a:rPr>
              <a:t> </a:t>
            </a:r>
            <a:r>
              <a:rPr lang="es-ES" dirty="0" err="1">
                <a:effectLst/>
              </a:rPr>
              <a:t>elsewhere</a:t>
            </a:r>
            <a:r>
              <a:rPr lang="es-ES" dirty="0">
                <a:effectLst/>
              </a:rPr>
              <a:t> </a:t>
            </a:r>
            <a:r>
              <a:rPr lang="es-ES" dirty="0" err="1">
                <a:effectLst/>
              </a:rPr>
              <a:t>but</a:t>
            </a:r>
            <a:r>
              <a:rPr lang="es-ES" dirty="0">
                <a:effectLst/>
              </a:rPr>
              <a:t> </a:t>
            </a:r>
            <a:r>
              <a:rPr lang="es-ES" dirty="0" err="1">
                <a:effectLst/>
              </a:rPr>
              <a:t>with</a:t>
            </a:r>
            <a:r>
              <a:rPr lang="es-ES" dirty="0">
                <a:effectLst/>
              </a:rPr>
              <a:t> a similar </a:t>
            </a:r>
            <a:r>
              <a:rPr lang="es-ES" dirty="0" err="1">
                <a:effectLst/>
              </a:rPr>
              <a:t>or</a:t>
            </a:r>
            <a:r>
              <a:rPr lang="es-ES" dirty="0">
                <a:effectLst/>
              </a:rPr>
              <a:t> </a:t>
            </a:r>
            <a:r>
              <a:rPr lang="es-ES" dirty="0" err="1">
                <a:effectLst/>
              </a:rPr>
              <a:t>the</a:t>
            </a:r>
            <a:r>
              <a:rPr lang="es-ES" dirty="0">
                <a:effectLst/>
              </a:rPr>
              <a:t> </a:t>
            </a:r>
            <a:r>
              <a:rPr lang="es-ES" dirty="0" err="1">
                <a:effectLst/>
              </a:rPr>
              <a:t>same</a:t>
            </a:r>
            <a:r>
              <a:rPr lang="es-ES" dirty="0">
                <a:effectLst/>
              </a:rPr>
              <a:t> </a:t>
            </a:r>
            <a:r>
              <a:rPr lang="es-ES" dirty="0" err="1">
                <a:effectLst/>
              </a:rPr>
              <a:t>content</a:t>
            </a:r>
            <a:r>
              <a:rPr lang="es-ES" dirty="0">
                <a:effectLst/>
              </a:rPr>
              <a:t> </a:t>
            </a:r>
            <a:r>
              <a:rPr lang="es-ES" dirty="0" err="1">
                <a:effectLst/>
              </a:rPr>
              <a:t>focus</a:t>
            </a:r>
            <a:r>
              <a:rPr lang="es-ES" dirty="0">
                <a:effectLst/>
              </a:rPr>
              <a:t>, as </a:t>
            </a:r>
            <a:r>
              <a:rPr lang="es-ES" dirty="0" err="1">
                <a:effectLst/>
              </a:rPr>
              <a:t>the</a:t>
            </a:r>
            <a:r>
              <a:rPr lang="es-ES" dirty="0">
                <a:effectLst/>
              </a:rPr>
              <a:t> </a:t>
            </a:r>
            <a:r>
              <a:rPr lang="es-ES" dirty="0" err="1">
                <a:effectLst/>
              </a:rPr>
              <a:t>level</a:t>
            </a:r>
            <a:r>
              <a:rPr lang="es-ES" dirty="0">
                <a:effectLst/>
              </a:rPr>
              <a:t> of </a:t>
            </a:r>
            <a:r>
              <a:rPr lang="es-ES" dirty="0" err="1">
                <a:effectLst/>
              </a:rPr>
              <a:t>interest</a:t>
            </a:r>
            <a:r>
              <a:rPr lang="es-ES" dirty="0">
                <a:effectLst/>
              </a:rPr>
              <a:t> and </a:t>
            </a:r>
            <a:r>
              <a:rPr lang="es-ES" dirty="0" err="1">
                <a:effectLst/>
              </a:rPr>
              <a:t>success</a:t>
            </a:r>
            <a:r>
              <a:rPr lang="es-ES" dirty="0">
                <a:effectLst/>
              </a:rPr>
              <a:t> can </a:t>
            </a:r>
            <a:r>
              <a:rPr lang="es-ES" dirty="0" err="1">
                <a:effectLst/>
              </a:rPr>
              <a:t>already</a:t>
            </a:r>
            <a:r>
              <a:rPr lang="es-ES" dirty="0">
                <a:effectLst/>
              </a:rPr>
              <a:t> be </a:t>
            </a:r>
            <a:r>
              <a:rPr lang="es-ES" dirty="0" err="1">
                <a:effectLst/>
              </a:rPr>
              <a:t>assumed</a:t>
            </a:r>
            <a:r>
              <a:rPr lang="es-ES" dirty="0">
                <a:effectLst/>
              </a:rPr>
              <a:t> </a:t>
            </a:r>
            <a:r>
              <a:rPr lang="es-ES" dirty="0" err="1">
                <a:effectLst/>
              </a:rPr>
              <a:t>on</a:t>
            </a:r>
            <a:r>
              <a:rPr lang="es-ES" dirty="0">
                <a:effectLst/>
              </a:rPr>
              <a:t> </a:t>
            </a:r>
            <a:r>
              <a:rPr lang="es-ES" dirty="0" err="1">
                <a:effectLst/>
              </a:rPr>
              <a:t>the</a:t>
            </a:r>
            <a:r>
              <a:rPr lang="es-ES" dirty="0">
                <a:effectLst/>
              </a:rPr>
              <a:t> </a:t>
            </a:r>
            <a:r>
              <a:rPr lang="es-ES" dirty="0" err="1">
                <a:effectLst/>
              </a:rPr>
              <a:t>basis</a:t>
            </a:r>
            <a:r>
              <a:rPr lang="es-ES" dirty="0">
                <a:effectLst/>
              </a:rPr>
              <a:t> of </a:t>
            </a:r>
            <a:r>
              <a:rPr lang="es-ES" dirty="0" err="1">
                <a:effectLst/>
              </a:rPr>
              <a:t>past</a:t>
            </a:r>
            <a:r>
              <a:rPr lang="es-ES" dirty="0">
                <a:effectLst/>
              </a:rPr>
              <a:t> </a:t>
            </a:r>
            <a:r>
              <a:rPr lang="es-ES" dirty="0" err="1">
                <a:effectLst/>
              </a:rPr>
              <a:t>experience</a:t>
            </a:r>
            <a:r>
              <a:rPr lang="es-ES" dirty="0">
                <a:effectLst/>
              </a:rPr>
              <a:t>. </a:t>
            </a:r>
            <a:endParaRPr lang="es-ES" dirty="0"/>
          </a:p>
        </p:txBody>
      </p:sp>
      <p:sp>
        <p:nvSpPr>
          <p:cNvPr id="4" name="Marcador de número de diapositiva 3"/>
          <p:cNvSpPr>
            <a:spLocks noGrp="1"/>
          </p:cNvSpPr>
          <p:nvPr>
            <p:ph type="sldNum" sz="quarter" idx="5"/>
          </p:nvPr>
        </p:nvSpPr>
        <p:spPr/>
        <p:txBody>
          <a:bodyPr/>
          <a:lstStyle/>
          <a:p>
            <a:fld id="{31A9A558-9080-5E49-8F6A-B137FBC81E88}" type="slidenum">
              <a:rPr lang="es-ES" smtClean="0"/>
              <a:t>4</a:t>
            </a:fld>
            <a:endParaRPr lang="es-ES"/>
          </a:p>
        </p:txBody>
      </p:sp>
    </p:spTree>
    <p:extLst>
      <p:ext uri="{BB962C8B-B14F-4D97-AF65-F5344CB8AC3E}">
        <p14:creationId xmlns:p14="http://schemas.microsoft.com/office/powerpoint/2010/main" val="32589147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Naslovni slajd">
    <p:spTree>
      <p:nvGrpSpPr>
        <p:cNvPr id="1" name=""/>
        <p:cNvGrpSpPr/>
        <p:nvPr/>
      </p:nvGrpSpPr>
      <p:grpSpPr>
        <a:xfrm>
          <a:off x="0" y="0"/>
          <a:ext cx="0" cy="0"/>
          <a:chOff x="0" y="0"/>
          <a:chExt cx="0" cy="0"/>
        </a:xfrm>
      </p:grpSpPr>
      <p:sp>
        <p:nvSpPr>
          <p:cNvPr id="2" name="Naslov 1"/>
          <p:cNvSpPr>
            <a:spLocks noGrp="1"/>
          </p:cNvSpPr>
          <p:nvPr>
            <p:ph type="ctrTitle"/>
          </p:nvPr>
        </p:nvSpPr>
        <p:spPr>
          <a:xfrm>
            <a:off x="685800" y="2130425"/>
            <a:ext cx="7772400" cy="1470025"/>
          </a:xfrm>
        </p:spPr>
        <p:txBody>
          <a:bodyPr/>
          <a:lstStyle/>
          <a:p>
            <a:r>
              <a:rPr lang="hr-HR"/>
              <a:t>Kliknite da biste uredili stil naslova matrice</a:t>
            </a:r>
          </a:p>
        </p:txBody>
      </p:sp>
      <p:sp>
        <p:nvSpPr>
          <p:cNvPr id="3" name="Podnaslov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r-HR"/>
              <a:t>Kliknite da biste uredili stil podnaslova matrice</a:t>
            </a:r>
          </a:p>
        </p:txBody>
      </p:sp>
      <p:sp>
        <p:nvSpPr>
          <p:cNvPr id="4" name="Rezervirano mjesto datuma 3"/>
          <p:cNvSpPr>
            <a:spLocks noGrp="1"/>
          </p:cNvSpPr>
          <p:nvPr>
            <p:ph type="dt" sz="half" idx="10"/>
          </p:nvPr>
        </p:nvSpPr>
        <p:spPr/>
        <p:txBody>
          <a:bodyPr/>
          <a:lstStyle/>
          <a:p>
            <a:fld id="{FDC1A071-2A74-455A-A49A-8BB21E4AC2F6}" type="datetimeFigureOut">
              <a:rPr lang="sr-Latn-CS" smtClean="0"/>
              <a:pPr/>
              <a:t>11.2.2021.</a:t>
            </a:fld>
            <a:endParaRPr lang="hr-HR"/>
          </a:p>
        </p:txBody>
      </p:sp>
      <p:sp>
        <p:nvSpPr>
          <p:cNvPr id="5" name="Rezervirano mjesto podnožja 4"/>
          <p:cNvSpPr>
            <a:spLocks noGrp="1"/>
          </p:cNvSpPr>
          <p:nvPr>
            <p:ph type="ftr" sz="quarter" idx="11"/>
          </p:nvPr>
        </p:nvSpPr>
        <p:spPr/>
        <p:txBody>
          <a:bodyPr/>
          <a:lstStyle/>
          <a:p>
            <a:endParaRPr lang="hr-HR"/>
          </a:p>
        </p:txBody>
      </p:sp>
      <p:sp>
        <p:nvSpPr>
          <p:cNvPr id="6" name="Rezervirano mjesto broja slajda 5"/>
          <p:cNvSpPr>
            <a:spLocks noGrp="1"/>
          </p:cNvSpPr>
          <p:nvPr>
            <p:ph type="sldNum" sz="quarter" idx="12"/>
          </p:nvPr>
        </p:nvSpPr>
        <p:spPr/>
        <p:txBody>
          <a:bodyPr/>
          <a:lstStyle/>
          <a:p>
            <a:fld id="{6FDD72BF-B849-4E00-8E72-529104776363}" type="slidenum">
              <a:rPr lang="hr-HR" smtClean="0"/>
              <a:pPr/>
              <a:t>‹#›</a:t>
            </a:fld>
            <a:endParaRPr lang="hr-H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 okomiti tekst">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a:t>Kliknite da biste uredili stil naslova matrice</a:t>
            </a:r>
          </a:p>
        </p:txBody>
      </p:sp>
      <p:sp>
        <p:nvSpPr>
          <p:cNvPr id="3" name="Rezervirano mjesto okomitog teksta 2"/>
          <p:cNvSpPr>
            <a:spLocks noGrp="1"/>
          </p:cNvSpPr>
          <p:nvPr>
            <p:ph type="body" orient="vert" idx="1"/>
          </p:nvPr>
        </p:nvSpPr>
        <p:spPr/>
        <p:txBody>
          <a:bodyPr vert="eaVert"/>
          <a:lstStyle/>
          <a:p>
            <a:pPr lvl="0"/>
            <a:r>
              <a:rPr lang="hr-HR"/>
              <a:t>Kliknite da biste uredili stilove teksta matrice</a:t>
            </a:r>
          </a:p>
          <a:p>
            <a:pPr lvl="1"/>
            <a:r>
              <a:rPr lang="hr-HR"/>
              <a:t>Druga razina</a:t>
            </a:r>
          </a:p>
          <a:p>
            <a:pPr lvl="2"/>
            <a:r>
              <a:rPr lang="hr-HR"/>
              <a:t>Treća razina</a:t>
            </a:r>
          </a:p>
          <a:p>
            <a:pPr lvl="3"/>
            <a:r>
              <a:rPr lang="hr-HR"/>
              <a:t>Četvrta razina</a:t>
            </a:r>
          </a:p>
          <a:p>
            <a:pPr lvl="4"/>
            <a:r>
              <a:rPr lang="hr-HR"/>
              <a:t>Peta razina</a:t>
            </a:r>
          </a:p>
        </p:txBody>
      </p:sp>
      <p:sp>
        <p:nvSpPr>
          <p:cNvPr id="4" name="Rezervirano mjesto datuma 3"/>
          <p:cNvSpPr>
            <a:spLocks noGrp="1"/>
          </p:cNvSpPr>
          <p:nvPr>
            <p:ph type="dt" sz="half" idx="10"/>
          </p:nvPr>
        </p:nvSpPr>
        <p:spPr/>
        <p:txBody>
          <a:bodyPr/>
          <a:lstStyle/>
          <a:p>
            <a:fld id="{FDC1A071-2A74-455A-A49A-8BB21E4AC2F6}" type="datetimeFigureOut">
              <a:rPr lang="sr-Latn-CS" smtClean="0"/>
              <a:pPr/>
              <a:t>11.2.2021.</a:t>
            </a:fld>
            <a:endParaRPr lang="hr-HR"/>
          </a:p>
        </p:txBody>
      </p:sp>
      <p:sp>
        <p:nvSpPr>
          <p:cNvPr id="5" name="Rezervirano mjesto podnožja 4"/>
          <p:cNvSpPr>
            <a:spLocks noGrp="1"/>
          </p:cNvSpPr>
          <p:nvPr>
            <p:ph type="ftr" sz="quarter" idx="11"/>
          </p:nvPr>
        </p:nvSpPr>
        <p:spPr/>
        <p:txBody>
          <a:bodyPr/>
          <a:lstStyle/>
          <a:p>
            <a:endParaRPr lang="hr-HR"/>
          </a:p>
        </p:txBody>
      </p:sp>
      <p:sp>
        <p:nvSpPr>
          <p:cNvPr id="6" name="Rezervirano mjesto broja slajda 5"/>
          <p:cNvSpPr>
            <a:spLocks noGrp="1"/>
          </p:cNvSpPr>
          <p:nvPr>
            <p:ph type="sldNum" sz="quarter" idx="12"/>
          </p:nvPr>
        </p:nvSpPr>
        <p:spPr/>
        <p:txBody>
          <a:bodyPr/>
          <a:lstStyle/>
          <a:p>
            <a:fld id="{6FDD72BF-B849-4E00-8E72-529104776363}" type="slidenum">
              <a:rPr lang="hr-HR" smtClean="0"/>
              <a:pPr/>
              <a:t>‹#›</a:t>
            </a:fld>
            <a:endParaRPr lang="hr-H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Okomiti naslov i tekst">
    <p:spTree>
      <p:nvGrpSpPr>
        <p:cNvPr id="1" name=""/>
        <p:cNvGrpSpPr/>
        <p:nvPr/>
      </p:nvGrpSpPr>
      <p:grpSpPr>
        <a:xfrm>
          <a:off x="0" y="0"/>
          <a:ext cx="0" cy="0"/>
          <a:chOff x="0" y="0"/>
          <a:chExt cx="0" cy="0"/>
        </a:xfrm>
      </p:grpSpPr>
      <p:sp>
        <p:nvSpPr>
          <p:cNvPr id="2" name="Okomiti naslov 1"/>
          <p:cNvSpPr>
            <a:spLocks noGrp="1"/>
          </p:cNvSpPr>
          <p:nvPr>
            <p:ph type="title" orient="vert"/>
          </p:nvPr>
        </p:nvSpPr>
        <p:spPr>
          <a:xfrm>
            <a:off x="6629400" y="274638"/>
            <a:ext cx="2057400" cy="5851525"/>
          </a:xfrm>
        </p:spPr>
        <p:txBody>
          <a:bodyPr vert="eaVert"/>
          <a:lstStyle/>
          <a:p>
            <a:r>
              <a:rPr lang="hr-HR"/>
              <a:t>Kliknite da biste uredili stil naslova matrice</a:t>
            </a:r>
          </a:p>
        </p:txBody>
      </p:sp>
      <p:sp>
        <p:nvSpPr>
          <p:cNvPr id="3" name="Rezervirano mjesto okomitog teksta 2"/>
          <p:cNvSpPr>
            <a:spLocks noGrp="1"/>
          </p:cNvSpPr>
          <p:nvPr>
            <p:ph type="body" orient="vert" idx="1"/>
          </p:nvPr>
        </p:nvSpPr>
        <p:spPr>
          <a:xfrm>
            <a:off x="457200" y="274638"/>
            <a:ext cx="6019800" cy="5851525"/>
          </a:xfrm>
        </p:spPr>
        <p:txBody>
          <a:bodyPr vert="eaVert"/>
          <a:lstStyle/>
          <a:p>
            <a:pPr lvl="0"/>
            <a:r>
              <a:rPr lang="hr-HR"/>
              <a:t>Kliknite da biste uredili stilove teksta matrice</a:t>
            </a:r>
          </a:p>
          <a:p>
            <a:pPr lvl="1"/>
            <a:r>
              <a:rPr lang="hr-HR"/>
              <a:t>Druga razina</a:t>
            </a:r>
          </a:p>
          <a:p>
            <a:pPr lvl="2"/>
            <a:r>
              <a:rPr lang="hr-HR"/>
              <a:t>Treća razina</a:t>
            </a:r>
          </a:p>
          <a:p>
            <a:pPr lvl="3"/>
            <a:r>
              <a:rPr lang="hr-HR"/>
              <a:t>Četvrta razina</a:t>
            </a:r>
          </a:p>
          <a:p>
            <a:pPr lvl="4"/>
            <a:r>
              <a:rPr lang="hr-HR"/>
              <a:t>Peta razina</a:t>
            </a:r>
          </a:p>
        </p:txBody>
      </p:sp>
      <p:sp>
        <p:nvSpPr>
          <p:cNvPr id="4" name="Rezervirano mjesto datuma 3"/>
          <p:cNvSpPr>
            <a:spLocks noGrp="1"/>
          </p:cNvSpPr>
          <p:nvPr>
            <p:ph type="dt" sz="half" idx="10"/>
          </p:nvPr>
        </p:nvSpPr>
        <p:spPr/>
        <p:txBody>
          <a:bodyPr/>
          <a:lstStyle/>
          <a:p>
            <a:fld id="{FDC1A071-2A74-455A-A49A-8BB21E4AC2F6}" type="datetimeFigureOut">
              <a:rPr lang="sr-Latn-CS" smtClean="0"/>
              <a:pPr/>
              <a:t>11.2.2021.</a:t>
            </a:fld>
            <a:endParaRPr lang="hr-HR"/>
          </a:p>
        </p:txBody>
      </p:sp>
      <p:sp>
        <p:nvSpPr>
          <p:cNvPr id="5" name="Rezervirano mjesto podnožja 4"/>
          <p:cNvSpPr>
            <a:spLocks noGrp="1"/>
          </p:cNvSpPr>
          <p:nvPr>
            <p:ph type="ftr" sz="quarter" idx="11"/>
          </p:nvPr>
        </p:nvSpPr>
        <p:spPr/>
        <p:txBody>
          <a:bodyPr/>
          <a:lstStyle/>
          <a:p>
            <a:endParaRPr lang="hr-HR"/>
          </a:p>
        </p:txBody>
      </p:sp>
      <p:sp>
        <p:nvSpPr>
          <p:cNvPr id="6" name="Rezervirano mjesto broja slajda 5"/>
          <p:cNvSpPr>
            <a:spLocks noGrp="1"/>
          </p:cNvSpPr>
          <p:nvPr>
            <p:ph type="sldNum" sz="quarter" idx="12"/>
          </p:nvPr>
        </p:nvSpPr>
        <p:spPr/>
        <p:txBody>
          <a:bodyPr/>
          <a:lstStyle/>
          <a:p>
            <a:fld id="{6FDD72BF-B849-4E00-8E72-529104776363}" type="slidenum">
              <a:rPr lang="hr-HR" smtClean="0"/>
              <a:pPr/>
              <a:t>‹#›</a:t>
            </a:fld>
            <a:endParaRPr lang="hr-H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 sadržaj">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a:t>Kliknite da biste uredili stil naslova matrice</a:t>
            </a:r>
          </a:p>
        </p:txBody>
      </p:sp>
      <p:sp>
        <p:nvSpPr>
          <p:cNvPr id="3" name="Rezervirano mjesto sadržaja 2"/>
          <p:cNvSpPr>
            <a:spLocks noGrp="1"/>
          </p:cNvSpPr>
          <p:nvPr>
            <p:ph idx="1"/>
          </p:nvPr>
        </p:nvSpPr>
        <p:spPr/>
        <p:txBody>
          <a:bodyPr/>
          <a:lstStyle/>
          <a:p>
            <a:pPr lvl="0"/>
            <a:r>
              <a:rPr lang="hr-HR"/>
              <a:t>Kliknite da biste uredili stilove teksta matrice</a:t>
            </a:r>
          </a:p>
          <a:p>
            <a:pPr lvl="1"/>
            <a:r>
              <a:rPr lang="hr-HR"/>
              <a:t>Druga razina</a:t>
            </a:r>
          </a:p>
          <a:p>
            <a:pPr lvl="2"/>
            <a:r>
              <a:rPr lang="hr-HR"/>
              <a:t>Treća razina</a:t>
            </a:r>
          </a:p>
          <a:p>
            <a:pPr lvl="3"/>
            <a:r>
              <a:rPr lang="hr-HR"/>
              <a:t>Četvrta razina</a:t>
            </a:r>
          </a:p>
          <a:p>
            <a:pPr lvl="4"/>
            <a:r>
              <a:rPr lang="hr-HR"/>
              <a:t>Peta razina</a:t>
            </a:r>
          </a:p>
        </p:txBody>
      </p:sp>
      <p:sp>
        <p:nvSpPr>
          <p:cNvPr id="4" name="Rezervirano mjesto datuma 3"/>
          <p:cNvSpPr>
            <a:spLocks noGrp="1"/>
          </p:cNvSpPr>
          <p:nvPr>
            <p:ph type="dt" sz="half" idx="10"/>
          </p:nvPr>
        </p:nvSpPr>
        <p:spPr/>
        <p:txBody>
          <a:bodyPr/>
          <a:lstStyle/>
          <a:p>
            <a:fld id="{FDC1A071-2A74-455A-A49A-8BB21E4AC2F6}" type="datetimeFigureOut">
              <a:rPr lang="sr-Latn-CS" smtClean="0"/>
              <a:pPr/>
              <a:t>11.2.2021.</a:t>
            </a:fld>
            <a:endParaRPr lang="hr-HR"/>
          </a:p>
        </p:txBody>
      </p:sp>
      <p:sp>
        <p:nvSpPr>
          <p:cNvPr id="5" name="Rezervirano mjesto podnožja 4"/>
          <p:cNvSpPr>
            <a:spLocks noGrp="1"/>
          </p:cNvSpPr>
          <p:nvPr>
            <p:ph type="ftr" sz="quarter" idx="11"/>
          </p:nvPr>
        </p:nvSpPr>
        <p:spPr/>
        <p:txBody>
          <a:bodyPr/>
          <a:lstStyle/>
          <a:p>
            <a:endParaRPr lang="hr-HR"/>
          </a:p>
        </p:txBody>
      </p:sp>
      <p:sp>
        <p:nvSpPr>
          <p:cNvPr id="6" name="Rezervirano mjesto broja slajda 5"/>
          <p:cNvSpPr>
            <a:spLocks noGrp="1"/>
          </p:cNvSpPr>
          <p:nvPr>
            <p:ph type="sldNum" sz="quarter" idx="12"/>
          </p:nvPr>
        </p:nvSpPr>
        <p:spPr/>
        <p:txBody>
          <a:bodyPr/>
          <a:lstStyle/>
          <a:p>
            <a:fld id="{6FDD72BF-B849-4E00-8E72-529104776363}" type="slidenum">
              <a:rPr lang="hr-HR" smtClean="0"/>
              <a:pPr/>
              <a:t>‹#›</a:t>
            </a:fld>
            <a:endParaRPr lang="hr-H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aglavlje odjeljka">
    <p:spTree>
      <p:nvGrpSpPr>
        <p:cNvPr id="1" name=""/>
        <p:cNvGrpSpPr/>
        <p:nvPr/>
      </p:nvGrpSpPr>
      <p:grpSpPr>
        <a:xfrm>
          <a:off x="0" y="0"/>
          <a:ext cx="0" cy="0"/>
          <a:chOff x="0" y="0"/>
          <a:chExt cx="0" cy="0"/>
        </a:xfrm>
      </p:grpSpPr>
      <p:sp>
        <p:nvSpPr>
          <p:cNvPr id="2" name="Naslov 1"/>
          <p:cNvSpPr>
            <a:spLocks noGrp="1"/>
          </p:cNvSpPr>
          <p:nvPr>
            <p:ph type="title"/>
          </p:nvPr>
        </p:nvSpPr>
        <p:spPr>
          <a:xfrm>
            <a:off x="722313" y="4406900"/>
            <a:ext cx="7772400" cy="1362075"/>
          </a:xfrm>
        </p:spPr>
        <p:txBody>
          <a:bodyPr anchor="t"/>
          <a:lstStyle>
            <a:lvl1pPr algn="l">
              <a:defRPr sz="4000" b="1" cap="all"/>
            </a:lvl1pPr>
          </a:lstStyle>
          <a:p>
            <a:r>
              <a:rPr lang="hr-HR"/>
              <a:t>Kliknite da biste uredili stil naslova matrice</a:t>
            </a:r>
          </a:p>
        </p:txBody>
      </p:sp>
      <p:sp>
        <p:nvSpPr>
          <p:cNvPr id="3" name="Rezervirano mjesto teksta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r-HR"/>
              <a:t>Kliknite da biste uredili stilove teksta matrice</a:t>
            </a:r>
          </a:p>
        </p:txBody>
      </p:sp>
      <p:sp>
        <p:nvSpPr>
          <p:cNvPr id="4" name="Rezervirano mjesto datuma 3"/>
          <p:cNvSpPr>
            <a:spLocks noGrp="1"/>
          </p:cNvSpPr>
          <p:nvPr>
            <p:ph type="dt" sz="half" idx="10"/>
          </p:nvPr>
        </p:nvSpPr>
        <p:spPr/>
        <p:txBody>
          <a:bodyPr/>
          <a:lstStyle/>
          <a:p>
            <a:fld id="{FDC1A071-2A74-455A-A49A-8BB21E4AC2F6}" type="datetimeFigureOut">
              <a:rPr lang="sr-Latn-CS" smtClean="0"/>
              <a:pPr/>
              <a:t>11.2.2021.</a:t>
            </a:fld>
            <a:endParaRPr lang="hr-HR"/>
          </a:p>
        </p:txBody>
      </p:sp>
      <p:sp>
        <p:nvSpPr>
          <p:cNvPr id="5" name="Rezervirano mjesto podnožja 4"/>
          <p:cNvSpPr>
            <a:spLocks noGrp="1"/>
          </p:cNvSpPr>
          <p:nvPr>
            <p:ph type="ftr" sz="quarter" idx="11"/>
          </p:nvPr>
        </p:nvSpPr>
        <p:spPr/>
        <p:txBody>
          <a:bodyPr/>
          <a:lstStyle/>
          <a:p>
            <a:endParaRPr lang="hr-HR"/>
          </a:p>
        </p:txBody>
      </p:sp>
      <p:sp>
        <p:nvSpPr>
          <p:cNvPr id="6" name="Rezervirano mjesto broja slajda 5"/>
          <p:cNvSpPr>
            <a:spLocks noGrp="1"/>
          </p:cNvSpPr>
          <p:nvPr>
            <p:ph type="sldNum" sz="quarter" idx="12"/>
          </p:nvPr>
        </p:nvSpPr>
        <p:spPr/>
        <p:txBody>
          <a:bodyPr/>
          <a:lstStyle/>
          <a:p>
            <a:fld id="{6FDD72BF-B849-4E00-8E72-529104776363}" type="slidenum">
              <a:rPr lang="hr-HR" smtClean="0"/>
              <a:pPr/>
              <a:t>‹#›</a:t>
            </a:fld>
            <a:endParaRPr lang="hr-H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sadržaja">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a:t>Kliknite da biste uredili stil naslova matrice</a:t>
            </a:r>
          </a:p>
        </p:txBody>
      </p:sp>
      <p:sp>
        <p:nvSpPr>
          <p:cNvPr id="3" name="Rezervirano mjesto sadržaja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r-HR"/>
              <a:t>Kliknite da biste uredili stilove teksta matrice</a:t>
            </a:r>
          </a:p>
          <a:p>
            <a:pPr lvl="1"/>
            <a:r>
              <a:rPr lang="hr-HR"/>
              <a:t>Druga razina</a:t>
            </a:r>
          </a:p>
          <a:p>
            <a:pPr lvl="2"/>
            <a:r>
              <a:rPr lang="hr-HR"/>
              <a:t>Treća razina</a:t>
            </a:r>
          </a:p>
          <a:p>
            <a:pPr lvl="3"/>
            <a:r>
              <a:rPr lang="hr-HR"/>
              <a:t>Četvrta razina</a:t>
            </a:r>
          </a:p>
          <a:p>
            <a:pPr lvl="4"/>
            <a:r>
              <a:rPr lang="hr-HR"/>
              <a:t>Peta razina</a:t>
            </a:r>
          </a:p>
        </p:txBody>
      </p:sp>
      <p:sp>
        <p:nvSpPr>
          <p:cNvPr id="4" name="Rezervirano mjesto sadržaja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r-HR"/>
              <a:t>Kliknite da biste uredili stilove teksta matrice</a:t>
            </a:r>
          </a:p>
          <a:p>
            <a:pPr lvl="1"/>
            <a:r>
              <a:rPr lang="hr-HR"/>
              <a:t>Druga razina</a:t>
            </a:r>
          </a:p>
          <a:p>
            <a:pPr lvl="2"/>
            <a:r>
              <a:rPr lang="hr-HR"/>
              <a:t>Treća razina</a:t>
            </a:r>
          </a:p>
          <a:p>
            <a:pPr lvl="3"/>
            <a:r>
              <a:rPr lang="hr-HR"/>
              <a:t>Četvrta razina</a:t>
            </a:r>
          </a:p>
          <a:p>
            <a:pPr lvl="4"/>
            <a:r>
              <a:rPr lang="hr-HR"/>
              <a:t>Peta razina</a:t>
            </a:r>
          </a:p>
        </p:txBody>
      </p:sp>
      <p:sp>
        <p:nvSpPr>
          <p:cNvPr id="5" name="Rezervirano mjesto datuma 4"/>
          <p:cNvSpPr>
            <a:spLocks noGrp="1"/>
          </p:cNvSpPr>
          <p:nvPr>
            <p:ph type="dt" sz="half" idx="10"/>
          </p:nvPr>
        </p:nvSpPr>
        <p:spPr/>
        <p:txBody>
          <a:bodyPr/>
          <a:lstStyle/>
          <a:p>
            <a:fld id="{FDC1A071-2A74-455A-A49A-8BB21E4AC2F6}" type="datetimeFigureOut">
              <a:rPr lang="sr-Latn-CS" smtClean="0"/>
              <a:pPr/>
              <a:t>11.2.2021.</a:t>
            </a:fld>
            <a:endParaRPr lang="hr-HR"/>
          </a:p>
        </p:txBody>
      </p:sp>
      <p:sp>
        <p:nvSpPr>
          <p:cNvPr id="6" name="Rezervirano mjesto podnožja 5"/>
          <p:cNvSpPr>
            <a:spLocks noGrp="1"/>
          </p:cNvSpPr>
          <p:nvPr>
            <p:ph type="ftr" sz="quarter" idx="11"/>
          </p:nvPr>
        </p:nvSpPr>
        <p:spPr/>
        <p:txBody>
          <a:bodyPr/>
          <a:lstStyle/>
          <a:p>
            <a:endParaRPr lang="hr-HR"/>
          </a:p>
        </p:txBody>
      </p:sp>
      <p:sp>
        <p:nvSpPr>
          <p:cNvPr id="7" name="Rezervirano mjesto broja slajda 6"/>
          <p:cNvSpPr>
            <a:spLocks noGrp="1"/>
          </p:cNvSpPr>
          <p:nvPr>
            <p:ph type="sldNum" sz="quarter" idx="12"/>
          </p:nvPr>
        </p:nvSpPr>
        <p:spPr/>
        <p:txBody>
          <a:bodyPr/>
          <a:lstStyle/>
          <a:p>
            <a:fld id="{6FDD72BF-B849-4E00-8E72-529104776363}" type="slidenum">
              <a:rPr lang="hr-HR" smtClean="0"/>
              <a:pPr/>
              <a:t>‹#›</a:t>
            </a:fld>
            <a:endParaRPr lang="hr-H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Usporedba">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lvl1pPr>
              <a:defRPr/>
            </a:lvl1pPr>
          </a:lstStyle>
          <a:p>
            <a:r>
              <a:rPr lang="hr-HR"/>
              <a:t>Kliknite da biste uredili stil naslova matrice</a:t>
            </a:r>
          </a:p>
        </p:txBody>
      </p:sp>
      <p:sp>
        <p:nvSpPr>
          <p:cNvPr id="3" name="Rezervirano mjesto teksta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a:t>Kliknite da biste uredili stilove teksta matrice</a:t>
            </a:r>
          </a:p>
        </p:txBody>
      </p:sp>
      <p:sp>
        <p:nvSpPr>
          <p:cNvPr id="4" name="Rezervirano mjesto sadržaja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r-HR"/>
              <a:t>Kliknite da biste uredili stilove teksta matrice</a:t>
            </a:r>
          </a:p>
          <a:p>
            <a:pPr lvl="1"/>
            <a:r>
              <a:rPr lang="hr-HR"/>
              <a:t>Druga razina</a:t>
            </a:r>
          </a:p>
          <a:p>
            <a:pPr lvl="2"/>
            <a:r>
              <a:rPr lang="hr-HR"/>
              <a:t>Treća razina</a:t>
            </a:r>
          </a:p>
          <a:p>
            <a:pPr lvl="3"/>
            <a:r>
              <a:rPr lang="hr-HR"/>
              <a:t>Četvrta razina</a:t>
            </a:r>
          </a:p>
          <a:p>
            <a:pPr lvl="4"/>
            <a:r>
              <a:rPr lang="hr-HR"/>
              <a:t>Peta razina</a:t>
            </a:r>
          </a:p>
        </p:txBody>
      </p:sp>
      <p:sp>
        <p:nvSpPr>
          <p:cNvPr id="5" name="Rezervirano mjesto teksta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a:t>Kliknite da biste uredili stilove teksta matrice</a:t>
            </a:r>
          </a:p>
        </p:txBody>
      </p:sp>
      <p:sp>
        <p:nvSpPr>
          <p:cNvPr id="6" name="Rezervirano mjesto sadržaja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r-HR"/>
              <a:t>Kliknite da biste uredili stilove teksta matrice</a:t>
            </a:r>
          </a:p>
          <a:p>
            <a:pPr lvl="1"/>
            <a:r>
              <a:rPr lang="hr-HR"/>
              <a:t>Druga razina</a:t>
            </a:r>
          </a:p>
          <a:p>
            <a:pPr lvl="2"/>
            <a:r>
              <a:rPr lang="hr-HR"/>
              <a:t>Treća razina</a:t>
            </a:r>
          </a:p>
          <a:p>
            <a:pPr lvl="3"/>
            <a:r>
              <a:rPr lang="hr-HR"/>
              <a:t>Četvrta razina</a:t>
            </a:r>
          </a:p>
          <a:p>
            <a:pPr lvl="4"/>
            <a:r>
              <a:rPr lang="hr-HR"/>
              <a:t>Peta razina</a:t>
            </a:r>
          </a:p>
        </p:txBody>
      </p:sp>
      <p:sp>
        <p:nvSpPr>
          <p:cNvPr id="7" name="Rezervirano mjesto datuma 6"/>
          <p:cNvSpPr>
            <a:spLocks noGrp="1"/>
          </p:cNvSpPr>
          <p:nvPr>
            <p:ph type="dt" sz="half" idx="10"/>
          </p:nvPr>
        </p:nvSpPr>
        <p:spPr/>
        <p:txBody>
          <a:bodyPr/>
          <a:lstStyle/>
          <a:p>
            <a:fld id="{FDC1A071-2A74-455A-A49A-8BB21E4AC2F6}" type="datetimeFigureOut">
              <a:rPr lang="sr-Latn-CS" smtClean="0"/>
              <a:pPr/>
              <a:t>11.2.2021.</a:t>
            </a:fld>
            <a:endParaRPr lang="hr-HR"/>
          </a:p>
        </p:txBody>
      </p:sp>
      <p:sp>
        <p:nvSpPr>
          <p:cNvPr id="8" name="Rezervirano mjesto podnožja 7"/>
          <p:cNvSpPr>
            <a:spLocks noGrp="1"/>
          </p:cNvSpPr>
          <p:nvPr>
            <p:ph type="ftr" sz="quarter" idx="11"/>
          </p:nvPr>
        </p:nvSpPr>
        <p:spPr/>
        <p:txBody>
          <a:bodyPr/>
          <a:lstStyle/>
          <a:p>
            <a:endParaRPr lang="hr-HR"/>
          </a:p>
        </p:txBody>
      </p:sp>
      <p:sp>
        <p:nvSpPr>
          <p:cNvPr id="9" name="Rezervirano mjesto broja slajda 8"/>
          <p:cNvSpPr>
            <a:spLocks noGrp="1"/>
          </p:cNvSpPr>
          <p:nvPr>
            <p:ph type="sldNum" sz="quarter" idx="12"/>
          </p:nvPr>
        </p:nvSpPr>
        <p:spPr/>
        <p:txBody>
          <a:bodyPr/>
          <a:lstStyle/>
          <a:p>
            <a:fld id="{6FDD72BF-B849-4E00-8E72-529104776363}" type="slidenum">
              <a:rPr lang="hr-HR" smtClean="0"/>
              <a:pPr/>
              <a:t>‹#›</a:t>
            </a:fld>
            <a:endParaRPr lang="hr-H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a:t>Kliknite da biste uredili stil naslova matrice</a:t>
            </a:r>
          </a:p>
        </p:txBody>
      </p:sp>
      <p:sp>
        <p:nvSpPr>
          <p:cNvPr id="3" name="Rezervirano mjesto datuma 2"/>
          <p:cNvSpPr>
            <a:spLocks noGrp="1"/>
          </p:cNvSpPr>
          <p:nvPr>
            <p:ph type="dt" sz="half" idx="10"/>
          </p:nvPr>
        </p:nvSpPr>
        <p:spPr/>
        <p:txBody>
          <a:bodyPr/>
          <a:lstStyle/>
          <a:p>
            <a:fld id="{FDC1A071-2A74-455A-A49A-8BB21E4AC2F6}" type="datetimeFigureOut">
              <a:rPr lang="sr-Latn-CS" smtClean="0"/>
              <a:pPr/>
              <a:t>11.2.2021.</a:t>
            </a:fld>
            <a:endParaRPr lang="hr-HR"/>
          </a:p>
        </p:txBody>
      </p:sp>
      <p:sp>
        <p:nvSpPr>
          <p:cNvPr id="4" name="Rezervirano mjesto podnožja 3"/>
          <p:cNvSpPr>
            <a:spLocks noGrp="1"/>
          </p:cNvSpPr>
          <p:nvPr>
            <p:ph type="ftr" sz="quarter" idx="11"/>
          </p:nvPr>
        </p:nvSpPr>
        <p:spPr/>
        <p:txBody>
          <a:bodyPr/>
          <a:lstStyle/>
          <a:p>
            <a:endParaRPr lang="hr-HR"/>
          </a:p>
        </p:txBody>
      </p:sp>
      <p:sp>
        <p:nvSpPr>
          <p:cNvPr id="5" name="Rezervirano mjesto broja slajda 4"/>
          <p:cNvSpPr>
            <a:spLocks noGrp="1"/>
          </p:cNvSpPr>
          <p:nvPr>
            <p:ph type="sldNum" sz="quarter" idx="12"/>
          </p:nvPr>
        </p:nvSpPr>
        <p:spPr/>
        <p:txBody>
          <a:bodyPr/>
          <a:lstStyle/>
          <a:p>
            <a:fld id="{6FDD72BF-B849-4E00-8E72-529104776363}" type="slidenum">
              <a:rPr lang="hr-HR" smtClean="0"/>
              <a:pPr/>
              <a:t>‹#›</a:t>
            </a:fld>
            <a:endParaRPr lang="hr-H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no">
    <p:spTree>
      <p:nvGrpSpPr>
        <p:cNvPr id="1" name=""/>
        <p:cNvGrpSpPr/>
        <p:nvPr/>
      </p:nvGrpSpPr>
      <p:grpSpPr>
        <a:xfrm>
          <a:off x="0" y="0"/>
          <a:ext cx="0" cy="0"/>
          <a:chOff x="0" y="0"/>
          <a:chExt cx="0" cy="0"/>
        </a:xfrm>
      </p:grpSpPr>
      <p:sp>
        <p:nvSpPr>
          <p:cNvPr id="2" name="Rezervirano mjesto datuma 1"/>
          <p:cNvSpPr>
            <a:spLocks noGrp="1"/>
          </p:cNvSpPr>
          <p:nvPr>
            <p:ph type="dt" sz="half" idx="10"/>
          </p:nvPr>
        </p:nvSpPr>
        <p:spPr/>
        <p:txBody>
          <a:bodyPr/>
          <a:lstStyle/>
          <a:p>
            <a:fld id="{FDC1A071-2A74-455A-A49A-8BB21E4AC2F6}" type="datetimeFigureOut">
              <a:rPr lang="sr-Latn-CS" smtClean="0"/>
              <a:pPr/>
              <a:t>11.2.2021.</a:t>
            </a:fld>
            <a:endParaRPr lang="hr-HR"/>
          </a:p>
        </p:txBody>
      </p:sp>
      <p:sp>
        <p:nvSpPr>
          <p:cNvPr id="3" name="Rezervirano mjesto podnožja 2"/>
          <p:cNvSpPr>
            <a:spLocks noGrp="1"/>
          </p:cNvSpPr>
          <p:nvPr>
            <p:ph type="ftr" sz="quarter" idx="11"/>
          </p:nvPr>
        </p:nvSpPr>
        <p:spPr/>
        <p:txBody>
          <a:bodyPr/>
          <a:lstStyle/>
          <a:p>
            <a:endParaRPr lang="hr-HR"/>
          </a:p>
        </p:txBody>
      </p:sp>
      <p:sp>
        <p:nvSpPr>
          <p:cNvPr id="4" name="Rezervirano mjesto broja slajda 3"/>
          <p:cNvSpPr>
            <a:spLocks noGrp="1"/>
          </p:cNvSpPr>
          <p:nvPr>
            <p:ph type="sldNum" sz="quarter" idx="12"/>
          </p:nvPr>
        </p:nvSpPr>
        <p:spPr/>
        <p:txBody>
          <a:bodyPr/>
          <a:lstStyle/>
          <a:p>
            <a:fld id="{6FDD72BF-B849-4E00-8E72-529104776363}" type="slidenum">
              <a:rPr lang="hr-HR" smtClean="0"/>
              <a:pPr/>
              <a:t>‹#›</a:t>
            </a:fld>
            <a:endParaRPr lang="hr-H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Sadržaj s opisom">
    <p:spTree>
      <p:nvGrpSpPr>
        <p:cNvPr id="1" name=""/>
        <p:cNvGrpSpPr/>
        <p:nvPr/>
      </p:nvGrpSpPr>
      <p:grpSpPr>
        <a:xfrm>
          <a:off x="0" y="0"/>
          <a:ext cx="0" cy="0"/>
          <a:chOff x="0" y="0"/>
          <a:chExt cx="0" cy="0"/>
        </a:xfrm>
      </p:grpSpPr>
      <p:sp>
        <p:nvSpPr>
          <p:cNvPr id="2" name="Naslov 1"/>
          <p:cNvSpPr>
            <a:spLocks noGrp="1"/>
          </p:cNvSpPr>
          <p:nvPr>
            <p:ph type="title"/>
          </p:nvPr>
        </p:nvSpPr>
        <p:spPr>
          <a:xfrm>
            <a:off x="457200" y="273050"/>
            <a:ext cx="3008313" cy="1162050"/>
          </a:xfrm>
        </p:spPr>
        <p:txBody>
          <a:bodyPr anchor="b"/>
          <a:lstStyle>
            <a:lvl1pPr algn="l">
              <a:defRPr sz="2000" b="1"/>
            </a:lvl1pPr>
          </a:lstStyle>
          <a:p>
            <a:r>
              <a:rPr lang="hr-HR"/>
              <a:t>Kliknite da biste uredili stil naslova matrice</a:t>
            </a:r>
          </a:p>
        </p:txBody>
      </p:sp>
      <p:sp>
        <p:nvSpPr>
          <p:cNvPr id="3" name="Rezervirano mjesto sadržaja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r-HR"/>
              <a:t>Kliknite da biste uredili stilove teksta matrice</a:t>
            </a:r>
          </a:p>
          <a:p>
            <a:pPr lvl="1"/>
            <a:r>
              <a:rPr lang="hr-HR"/>
              <a:t>Druga razina</a:t>
            </a:r>
          </a:p>
          <a:p>
            <a:pPr lvl="2"/>
            <a:r>
              <a:rPr lang="hr-HR"/>
              <a:t>Treća razina</a:t>
            </a:r>
          </a:p>
          <a:p>
            <a:pPr lvl="3"/>
            <a:r>
              <a:rPr lang="hr-HR"/>
              <a:t>Četvrta razina</a:t>
            </a:r>
          </a:p>
          <a:p>
            <a:pPr lvl="4"/>
            <a:r>
              <a:rPr lang="hr-HR"/>
              <a:t>Peta razina</a:t>
            </a:r>
          </a:p>
        </p:txBody>
      </p:sp>
      <p:sp>
        <p:nvSpPr>
          <p:cNvPr id="4" name="Rezervirano mjesto teksta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r-HR"/>
              <a:t>Kliknite da biste uredili stilove teksta matrice</a:t>
            </a:r>
          </a:p>
        </p:txBody>
      </p:sp>
      <p:sp>
        <p:nvSpPr>
          <p:cNvPr id="5" name="Rezervirano mjesto datuma 4"/>
          <p:cNvSpPr>
            <a:spLocks noGrp="1"/>
          </p:cNvSpPr>
          <p:nvPr>
            <p:ph type="dt" sz="half" idx="10"/>
          </p:nvPr>
        </p:nvSpPr>
        <p:spPr/>
        <p:txBody>
          <a:bodyPr/>
          <a:lstStyle/>
          <a:p>
            <a:fld id="{FDC1A071-2A74-455A-A49A-8BB21E4AC2F6}" type="datetimeFigureOut">
              <a:rPr lang="sr-Latn-CS" smtClean="0"/>
              <a:pPr/>
              <a:t>11.2.2021.</a:t>
            </a:fld>
            <a:endParaRPr lang="hr-HR"/>
          </a:p>
        </p:txBody>
      </p:sp>
      <p:sp>
        <p:nvSpPr>
          <p:cNvPr id="6" name="Rezervirano mjesto podnožja 5"/>
          <p:cNvSpPr>
            <a:spLocks noGrp="1"/>
          </p:cNvSpPr>
          <p:nvPr>
            <p:ph type="ftr" sz="quarter" idx="11"/>
          </p:nvPr>
        </p:nvSpPr>
        <p:spPr/>
        <p:txBody>
          <a:bodyPr/>
          <a:lstStyle/>
          <a:p>
            <a:endParaRPr lang="hr-HR"/>
          </a:p>
        </p:txBody>
      </p:sp>
      <p:sp>
        <p:nvSpPr>
          <p:cNvPr id="7" name="Rezervirano mjesto broja slajda 6"/>
          <p:cNvSpPr>
            <a:spLocks noGrp="1"/>
          </p:cNvSpPr>
          <p:nvPr>
            <p:ph type="sldNum" sz="quarter" idx="12"/>
          </p:nvPr>
        </p:nvSpPr>
        <p:spPr/>
        <p:txBody>
          <a:bodyPr/>
          <a:lstStyle/>
          <a:p>
            <a:fld id="{6FDD72BF-B849-4E00-8E72-529104776363}" type="slidenum">
              <a:rPr lang="hr-HR" smtClean="0"/>
              <a:pPr/>
              <a:t>‹#›</a:t>
            </a:fld>
            <a:endParaRPr lang="hr-H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Slika s opisom">
    <p:spTree>
      <p:nvGrpSpPr>
        <p:cNvPr id="1" name=""/>
        <p:cNvGrpSpPr/>
        <p:nvPr/>
      </p:nvGrpSpPr>
      <p:grpSpPr>
        <a:xfrm>
          <a:off x="0" y="0"/>
          <a:ext cx="0" cy="0"/>
          <a:chOff x="0" y="0"/>
          <a:chExt cx="0" cy="0"/>
        </a:xfrm>
      </p:grpSpPr>
      <p:sp>
        <p:nvSpPr>
          <p:cNvPr id="2" name="Naslov 1"/>
          <p:cNvSpPr>
            <a:spLocks noGrp="1"/>
          </p:cNvSpPr>
          <p:nvPr>
            <p:ph type="title"/>
          </p:nvPr>
        </p:nvSpPr>
        <p:spPr>
          <a:xfrm>
            <a:off x="1792288" y="4800600"/>
            <a:ext cx="5486400" cy="566738"/>
          </a:xfrm>
        </p:spPr>
        <p:txBody>
          <a:bodyPr anchor="b"/>
          <a:lstStyle>
            <a:lvl1pPr algn="l">
              <a:defRPr sz="2000" b="1"/>
            </a:lvl1pPr>
          </a:lstStyle>
          <a:p>
            <a:r>
              <a:rPr lang="hr-HR"/>
              <a:t>Kliknite da biste uredili stil naslova matrice</a:t>
            </a:r>
          </a:p>
        </p:txBody>
      </p:sp>
      <p:sp>
        <p:nvSpPr>
          <p:cNvPr id="3" name="Rezervirano mjesto slik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r-HR"/>
          </a:p>
        </p:txBody>
      </p:sp>
      <p:sp>
        <p:nvSpPr>
          <p:cNvPr id="4" name="Rezervirano mjesto teksta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r-HR"/>
              <a:t>Kliknite da biste uredili stilove teksta matrice</a:t>
            </a:r>
          </a:p>
        </p:txBody>
      </p:sp>
      <p:sp>
        <p:nvSpPr>
          <p:cNvPr id="5" name="Rezervirano mjesto datuma 4"/>
          <p:cNvSpPr>
            <a:spLocks noGrp="1"/>
          </p:cNvSpPr>
          <p:nvPr>
            <p:ph type="dt" sz="half" idx="10"/>
          </p:nvPr>
        </p:nvSpPr>
        <p:spPr/>
        <p:txBody>
          <a:bodyPr/>
          <a:lstStyle/>
          <a:p>
            <a:fld id="{FDC1A071-2A74-455A-A49A-8BB21E4AC2F6}" type="datetimeFigureOut">
              <a:rPr lang="sr-Latn-CS" smtClean="0"/>
              <a:pPr/>
              <a:t>11.2.2021.</a:t>
            </a:fld>
            <a:endParaRPr lang="hr-HR"/>
          </a:p>
        </p:txBody>
      </p:sp>
      <p:sp>
        <p:nvSpPr>
          <p:cNvPr id="6" name="Rezervirano mjesto podnožja 5"/>
          <p:cNvSpPr>
            <a:spLocks noGrp="1"/>
          </p:cNvSpPr>
          <p:nvPr>
            <p:ph type="ftr" sz="quarter" idx="11"/>
          </p:nvPr>
        </p:nvSpPr>
        <p:spPr/>
        <p:txBody>
          <a:bodyPr/>
          <a:lstStyle/>
          <a:p>
            <a:endParaRPr lang="hr-HR"/>
          </a:p>
        </p:txBody>
      </p:sp>
      <p:sp>
        <p:nvSpPr>
          <p:cNvPr id="7" name="Rezervirano mjesto broja slajda 6"/>
          <p:cNvSpPr>
            <a:spLocks noGrp="1"/>
          </p:cNvSpPr>
          <p:nvPr>
            <p:ph type="sldNum" sz="quarter" idx="12"/>
          </p:nvPr>
        </p:nvSpPr>
        <p:spPr/>
        <p:txBody>
          <a:bodyPr/>
          <a:lstStyle/>
          <a:p>
            <a:fld id="{6FDD72BF-B849-4E00-8E72-529104776363}" type="slidenum">
              <a:rPr lang="hr-HR" smtClean="0"/>
              <a:pPr/>
              <a:t>‹#›</a:t>
            </a:fld>
            <a:endParaRPr lang="hr-H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zervirano mjesto naslova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hr-HR"/>
              <a:t>Kliknite da biste uredili stil naslova matrice</a:t>
            </a:r>
          </a:p>
        </p:txBody>
      </p:sp>
      <p:sp>
        <p:nvSpPr>
          <p:cNvPr id="3" name="Rezervirano mjesto teksta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hr-HR"/>
              <a:t>Kliknite da biste uredili stilove teksta matrice</a:t>
            </a:r>
          </a:p>
          <a:p>
            <a:pPr lvl="1"/>
            <a:r>
              <a:rPr lang="hr-HR"/>
              <a:t>Druga razina</a:t>
            </a:r>
          </a:p>
          <a:p>
            <a:pPr lvl="2"/>
            <a:r>
              <a:rPr lang="hr-HR"/>
              <a:t>Treća razina</a:t>
            </a:r>
          </a:p>
          <a:p>
            <a:pPr lvl="3"/>
            <a:r>
              <a:rPr lang="hr-HR"/>
              <a:t>Četvrta razina</a:t>
            </a:r>
          </a:p>
          <a:p>
            <a:pPr lvl="4"/>
            <a:r>
              <a:rPr lang="hr-HR"/>
              <a:t>Peta razina</a:t>
            </a:r>
          </a:p>
        </p:txBody>
      </p:sp>
      <p:sp>
        <p:nvSpPr>
          <p:cNvPr id="4" name="Rezervirano mjesto datum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DC1A071-2A74-455A-A49A-8BB21E4AC2F6}" type="datetimeFigureOut">
              <a:rPr lang="sr-Latn-CS" smtClean="0"/>
              <a:pPr/>
              <a:t>11.2.2021.</a:t>
            </a:fld>
            <a:endParaRPr lang="hr-HR"/>
          </a:p>
        </p:txBody>
      </p:sp>
      <p:sp>
        <p:nvSpPr>
          <p:cNvPr id="5" name="Rezervirano mjesto podnožj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hr-HR"/>
          </a:p>
        </p:txBody>
      </p:sp>
      <p:sp>
        <p:nvSpPr>
          <p:cNvPr id="6" name="Rezervirano mjesto broja slajd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FDD72BF-B849-4E00-8E72-529104776363}" type="slidenum">
              <a:rPr lang="hr-HR" smtClean="0"/>
              <a:pPr/>
              <a:t>‹#›</a:t>
            </a:fld>
            <a:endParaRPr lang="hr-H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sr-Latn-C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3.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image" Target="../media/image6.jpeg"/><Relationship Id="rId5" Type="http://schemas.openxmlformats.org/officeDocument/2006/relationships/image" Target="../media/image5.png"/><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8.jpeg"/><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image" Target="../media/image7.jpeg"/><Relationship Id="rId5" Type="http://schemas.openxmlformats.org/officeDocument/2006/relationships/image" Target="../media/image5.png"/><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Slika 4" descr="eu_flag_europe_for_citizens_co_funded_en_rgb_right_.jpg"/>
          <p:cNvPicPr>
            <a:picLocks noChangeAspect="1"/>
          </p:cNvPicPr>
          <p:nvPr/>
        </p:nvPicPr>
        <p:blipFill>
          <a:blip r:embed="rId2" cstate="print"/>
          <a:stretch>
            <a:fillRect/>
          </a:stretch>
        </p:blipFill>
        <p:spPr>
          <a:xfrm>
            <a:off x="107504" y="5949280"/>
            <a:ext cx="3131840" cy="748918"/>
          </a:xfrm>
          <a:prstGeom prst="rect">
            <a:avLst/>
          </a:prstGeom>
        </p:spPr>
      </p:pic>
      <p:pic>
        <p:nvPicPr>
          <p:cNvPr id="8" name="Slika 7" descr="InCoop (3).png"/>
          <p:cNvPicPr>
            <a:picLocks noChangeAspect="1"/>
          </p:cNvPicPr>
          <p:nvPr/>
        </p:nvPicPr>
        <p:blipFill>
          <a:blip r:embed="rId3" cstate="print"/>
          <a:stretch>
            <a:fillRect/>
          </a:stretch>
        </p:blipFill>
        <p:spPr>
          <a:xfrm>
            <a:off x="3131840" y="0"/>
            <a:ext cx="5904656" cy="6237312"/>
          </a:xfrm>
          <a:prstGeom prst="rect">
            <a:avLst/>
          </a:prstGeom>
        </p:spPr>
      </p:pic>
      <p:sp>
        <p:nvSpPr>
          <p:cNvPr id="3" name="Marcador de texto 2">
            <a:extLst>
              <a:ext uri="{FF2B5EF4-FFF2-40B4-BE49-F238E27FC236}">
                <a16:creationId xmlns:a16="http://schemas.microsoft.com/office/drawing/2014/main" id="{A195677B-3C44-E945-BB23-EBB33EC24DC5}"/>
              </a:ext>
            </a:extLst>
          </p:cNvPr>
          <p:cNvSpPr>
            <a:spLocks noGrp="1"/>
          </p:cNvSpPr>
          <p:nvPr>
            <p:ph type="body" idx="1"/>
          </p:nvPr>
        </p:nvSpPr>
        <p:spPr>
          <a:xfrm>
            <a:off x="395536" y="1340769"/>
            <a:ext cx="8099177" cy="3066132"/>
          </a:xfrm>
        </p:spPr>
        <p:txBody>
          <a:bodyPr/>
          <a:lstStyle/>
          <a:p>
            <a:r>
              <a:rPr lang="es-ES" sz="3600" dirty="0" err="1">
                <a:solidFill>
                  <a:schemeClr val="tx1"/>
                </a:solidFill>
              </a:rPr>
              <a:t>Incoop</a:t>
            </a:r>
            <a:r>
              <a:rPr lang="es-ES" sz="3600" dirty="0">
                <a:solidFill>
                  <a:schemeClr val="tx1"/>
                </a:solidFill>
              </a:rPr>
              <a:t> </a:t>
            </a:r>
            <a:r>
              <a:rPr lang="es-ES" dirty="0">
                <a:solidFill>
                  <a:schemeClr val="tx1"/>
                </a:solidFill>
              </a:rPr>
              <a:t>– </a:t>
            </a:r>
            <a:r>
              <a:rPr lang="es-ES" dirty="0" err="1">
                <a:solidFill>
                  <a:schemeClr val="tx1"/>
                </a:solidFill>
              </a:rPr>
              <a:t>Kick</a:t>
            </a:r>
            <a:r>
              <a:rPr lang="es-ES" dirty="0">
                <a:solidFill>
                  <a:schemeClr val="tx1"/>
                </a:solidFill>
              </a:rPr>
              <a:t> off Meeting &amp; </a:t>
            </a:r>
            <a:r>
              <a:rPr lang="es-ES" dirty="0" err="1">
                <a:solidFill>
                  <a:schemeClr val="tx1"/>
                </a:solidFill>
              </a:rPr>
              <a:t>Presentation</a:t>
            </a:r>
            <a:r>
              <a:rPr lang="es-ES" dirty="0">
                <a:solidFill>
                  <a:schemeClr val="tx1"/>
                </a:solidFill>
              </a:rPr>
              <a:t> of </a:t>
            </a:r>
            <a:r>
              <a:rPr lang="es-ES" dirty="0" err="1">
                <a:solidFill>
                  <a:schemeClr val="tx1"/>
                </a:solidFill>
              </a:rPr>
              <a:t>the</a:t>
            </a:r>
            <a:r>
              <a:rPr lang="es-ES" dirty="0">
                <a:solidFill>
                  <a:schemeClr val="tx1"/>
                </a:solidFill>
              </a:rPr>
              <a:t> </a:t>
            </a:r>
            <a:r>
              <a:rPr lang="es-ES" dirty="0" err="1">
                <a:solidFill>
                  <a:schemeClr val="tx1"/>
                </a:solidFill>
              </a:rPr>
              <a:t>Situation</a:t>
            </a:r>
            <a:r>
              <a:rPr lang="es-ES" dirty="0">
                <a:solidFill>
                  <a:schemeClr val="tx1"/>
                </a:solidFill>
              </a:rPr>
              <a:t> of </a:t>
            </a:r>
            <a:r>
              <a:rPr lang="es-ES" dirty="0" err="1">
                <a:solidFill>
                  <a:schemeClr val="tx1"/>
                </a:solidFill>
              </a:rPr>
              <a:t>Existing</a:t>
            </a:r>
            <a:r>
              <a:rPr lang="es-ES" dirty="0">
                <a:solidFill>
                  <a:schemeClr val="tx1"/>
                </a:solidFill>
              </a:rPr>
              <a:t> Inter-municipal and Inter-</a:t>
            </a:r>
            <a:r>
              <a:rPr lang="es-ES" dirty="0" err="1">
                <a:solidFill>
                  <a:schemeClr val="tx1"/>
                </a:solidFill>
              </a:rPr>
              <a:t>sectoral</a:t>
            </a:r>
            <a:r>
              <a:rPr lang="es-ES" dirty="0">
                <a:solidFill>
                  <a:schemeClr val="tx1"/>
                </a:solidFill>
              </a:rPr>
              <a:t> </a:t>
            </a:r>
            <a:r>
              <a:rPr lang="es-ES" dirty="0" err="1">
                <a:solidFill>
                  <a:schemeClr val="tx1"/>
                </a:solidFill>
              </a:rPr>
              <a:t>Actors</a:t>
            </a:r>
            <a:r>
              <a:rPr lang="es-ES" dirty="0">
                <a:solidFill>
                  <a:schemeClr val="tx1"/>
                </a:solidFill>
              </a:rPr>
              <a:t> in </a:t>
            </a:r>
            <a:r>
              <a:rPr lang="es-ES" dirty="0" err="1">
                <a:solidFill>
                  <a:schemeClr val="tx1"/>
                </a:solidFill>
              </a:rPr>
              <a:t>Europe</a:t>
            </a:r>
            <a:r>
              <a:rPr lang="es-ES" dirty="0">
                <a:solidFill>
                  <a:schemeClr val="tx1"/>
                </a:solidFill>
              </a:rPr>
              <a:t>. </a:t>
            </a:r>
          </a:p>
        </p:txBody>
      </p:sp>
      <p:pic>
        <p:nvPicPr>
          <p:cNvPr id="7" name="Picture 6">
            <a:extLst>
              <a:ext uri="{FF2B5EF4-FFF2-40B4-BE49-F238E27FC236}">
                <a16:creationId xmlns:a16="http://schemas.microsoft.com/office/drawing/2014/main" id="{706E1639-B212-4079-BF1F-EE710C670FD7}"/>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51520" y="159802"/>
            <a:ext cx="3332010" cy="1354462"/>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Slika 4" descr="eu_flag_europe_for_citizens_co_funded_en_rgb_right_.jpg"/>
          <p:cNvPicPr>
            <a:picLocks noChangeAspect="1"/>
          </p:cNvPicPr>
          <p:nvPr/>
        </p:nvPicPr>
        <p:blipFill>
          <a:blip r:embed="rId3" cstate="print"/>
          <a:stretch>
            <a:fillRect/>
          </a:stretch>
        </p:blipFill>
        <p:spPr>
          <a:xfrm>
            <a:off x="5724128" y="5911711"/>
            <a:ext cx="3302041" cy="789618"/>
          </a:xfrm>
          <a:prstGeom prst="rect">
            <a:avLst/>
          </a:prstGeom>
        </p:spPr>
      </p:pic>
      <p:pic>
        <p:nvPicPr>
          <p:cNvPr id="6" name="Slika 5" descr="InCoop (4).png"/>
          <p:cNvPicPr>
            <a:picLocks noChangeAspect="1"/>
          </p:cNvPicPr>
          <p:nvPr/>
        </p:nvPicPr>
        <p:blipFill>
          <a:blip r:embed="rId4" cstate="print"/>
          <a:stretch>
            <a:fillRect/>
          </a:stretch>
        </p:blipFill>
        <p:spPr>
          <a:xfrm>
            <a:off x="395536" y="5661248"/>
            <a:ext cx="1008112" cy="1008112"/>
          </a:xfrm>
          <a:prstGeom prst="rect">
            <a:avLst/>
          </a:prstGeom>
        </p:spPr>
      </p:pic>
      <p:sp>
        <p:nvSpPr>
          <p:cNvPr id="2" name="Título 1">
            <a:extLst>
              <a:ext uri="{FF2B5EF4-FFF2-40B4-BE49-F238E27FC236}">
                <a16:creationId xmlns:a16="http://schemas.microsoft.com/office/drawing/2014/main" id="{25A9B44A-F8DF-F141-A358-91457E0608DF}"/>
              </a:ext>
            </a:extLst>
          </p:cNvPr>
          <p:cNvSpPr>
            <a:spLocks noGrp="1"/>
          </p:cNvSpPr>
          <p:nvPr>
            <p:ph type="ctrTitle"/>
          </p:nvPr>
        </p:nvSpPr>
        <p:spPr>
          <a:xfrm>
            <a:off x="685800" y="217868"/>
            <a:ext cx="7772400" cy="2475706"/>
          </a:xfrm>
        </p:spPr>
        <p:txBody>
          <a:bodyPr/>
          <a:lstStyle/>
          <a:p>
            <a:r>
              <a:rPr lang="en-CA" dirty="0"/>
              <a:t>Microregion</a:t>
            </a:r>
            <a:r>
              <a:rPr lang="es-ES" dirty="0"/>
              <a:t> 11+</a:t>
            </a:r>
          </a:p>
        </p:txBody>
      </p:sp>
      <p:sp>
        <p:nvSpPr>
          <p:cNvPr id="3" name="Subtítulo 2">
            <a:extLst>
              <a:ext uri="{FF2B5EF4-FFF2-40B4-BE49-F238E27FC236}">
                <a16:creationId xmlns:a16="http://schemas.microsoft.com/office/drawing/2014/main" id="{11F433C9-57DA-6A4C-B7B9-15C1E13D0F53}"/>
              </a:ext>
            </a:extLst>
          </p:cNvPr>
          <p:cNvSpPr>
            <a:spLocks noGrp="1"/>
          </p:cNvSpPr>
          <p:nvPr>
            <p:ph type="subTitle" idx="1"/>
          </p:nvPr>
        </p:nvSpPr>
        <p:spPr>
          <a:xfrm>
            <a:off x="971600" y="2348880"/>
            <a:ext cx="7128792" cy="2736304"/>
          </a:xfrm>
        </p:spPr>
        <p:txBody>
          <a:bodyPr>
            <a:normAutofit fontScale="92500" lnSpcReduction="10000"/>
          </a:bodyPr>
          <a:lstStyle/>
          <a:p>
            <a:pPr marL="457200" indent="-457200">
              <a:buFont typeface="Arial" panose="020B0604020202020204" pitchFamily="34" charset="0"/>
              <a:buChar char="•"/>
            </a:pPr>
            <a:r>
              <a:rPr lang="en-GB" sz="2200" dirty="0">
                <a:solidFill>
                  <a:schemeClr val="bg1">
                    <a:lumMod val="50000"/>
                  </a:schemeClr>
                </a:solidFill>
                <a:latin typeface="Google Sans"/>
              </a:rPr>
              <a:t>Established in 2012 </a:t>
            </a:r>
            <a:r>
              <a:rPr kumimoji="0" lang="en-US" altLang="en-US" sz="2200" b="0" i="0" u="none" strike="noStrike" cap="none" normalizeH="0" baseline="0" dirty="0">
                <a:ln>
                  <a:noFill/>
                </a:ln>
                <a:solidFill>
                  <a:schemeClr val="bg1">
                    <a:lumMod val="50000"/>
                  </a:schemeClr>
                </a:solidFill>
                <a:effectLst/>
                <a:latin typeface="Google Sans"/>
              </a:rPr>
              <a:t>It is an interest association of legal entities, which consists of 15 municipalities. </a:t>
            </a:r>
            <a:r>
              <a:rPr lang="es-ES" sz="2200" dirty="0">
                <a:solidFill>
                  <a:schemeClr val="bg1">
                    <a:lumMod val="50000"/>
                  </a:schemeClr>
                </a:solidFill>
                <a:latin typeface="Google Sans"/>
              </a:rPr>
              <a:t> </a:t>
            </a:r>
            <a:r>
              <a:rPr lang="en-CA" sz="2200" dirty="0">
                <a:solidFill>
                  <a:schemeClr val="bg1">
                    <a:lumMod val="50000"/>
                  </a:schemeClr>
                </a:solidFill>
                <a:latin typeface="Google Sans"/>
              </a:rPr>
              <a:t>Together is </a:t>
            </a:r>
            <a:r>
              <a:rPr lang="es-ES" sz="2200" dirty="0">
                <a:solidFill>
                  <a:schemeClr val="bg1">
                    <a:lumMod val="50000"/>
                  </a:schemeClr>
                </a:solidFill>
                <a:latin typeface="Google Sans"/>
              </a:rPr>
              <a:t>has more </a:t>
            </a:r>
            <a:r>
              <a:rPr lang="es-ES" sz="2200" dirty="0" err="1">
                <a:solidFill>
                  <a:schemeClr val="bg1">
                    <a:lumMod val="50000"/>
                  </a:schemeClr>
                </a:solidFill>
                <a:latin typeface="Google Sans"/>
              </a:rPr>
              <a:t>than</a:t>
            </a:r>
            <a:r>
              <a:rPr lang="es-ES" sz="2200" dirty="0">
                <a:solidFill>
                  <a:schemeClr val="bg1">
                    <a:lumMod val="50000"/>
                  </a:schemeClr>
                </a:solidFill>
                <a:latin typeface="Google Sans"/>
              </a:rPr>
              <a:t> 27k </a:t>
            </a:r>
            <a:r>
              <a:rPr lang="en-CA" sz="2200" dirty="0">
                <a:solidFill>
                  <a:schemeClr val="bg1">
                    <a:lumMod val="50000"/>
                  </a:schemeClr>
                </a:solidFill>
                <a:latin typeface="Google Sans"/>
              </a:rPr>
              <a:t>citizens</a:t>
            </a:r>
            <a:r>
              <a:rPr lang="es-ES" sz="2200" dirty="0">
                <a:solidFill>
                  <a:schemeClr val="bg1">
                    <a:lumMod val="50000"/>
                  </a:schemeClr>
                </a:solidFill>
                <a:latin typeface="Google Sans"/>
              </a:rPr>
              <a:t>.</a:t>
            </a:r>
          </a:p>
          <a:p>
            <a:pPr marL="457200" indent="-457200">
              <a:buFont typeface="Arial" panose="020B0604020202020204" pitchFamily="34" charset="0"/>
              <a:buChar char="•"/>
            </a:pPr>
            <a:r>
              <a:rPr lang="en-GB" sz="2200" dirty="0">
                <a:solidFill>
                  <a:schemeClr val="bg1">
                    <a:lumMod val="50000"/>
                  </a:schemeClr>
                </a:solidFill>
                <a:latin typeface="Google Sans"/>
              </a:rPr>
              <a:t>11+ focuses on co-operation in the field of tourism and regional development based on partnership (</a:t>
            </a:r>
            <a:r>
              <a:rPr kumimoji="0" lang="en-US" altLang="en-US" sz="2200" b="0" i="0" u="none" strike="noStrike" cap="none" normalizeH="0" baseline="0" dirty="0">
                <a:ln>
                  <a:noFill/>
                </a:ln>
                <a:solidFill>
                  <a:schemeClr val="bg1">
                    <a:lumMod val="50000"/>
                  </a:schemeClr>
                </a:solidFill>
                <a:effectLst/>
                <a:latin typeface="Google Sans"/>
              </a:rPr>
              <a:t>public entities, private and third sector institutions)</a:t>
            </a:r>
          </a:p>
          <a:p>
            <a:pPr marL="457200" indent="-457200">
              <a:buFont typeface="Arial" panose="020B0604020202020204" pitchFamily="34" charset="0"/>
              <a:buChar char="•"/>
            </a:pPr>
            <a:endParaRPr lang="en-GB" sz="1800" dirty="0"/>
          </a:p>
          <a:p>
            <a:pPr marL="342900" indent="-342900">
              <a:buFont typeface="Arial" panose="020B0604020202020204" pitchFamily="34" charset="0"/>
              <a:buChar char="•"/>
            </a:pPr>
            <a:r>
              <a:rPr lang="en-CA" sz="2200" dirty="0">
                <a:solidFill>
                  <a:schemeClr val="bg1">
                    <a:lumMod val="50000"/>
                  </a:schemeClr>
                </a:solidFill>
                <a:latin typeface="Google Sans"/>
              </a:rPr>
              <a:t>11+ is connecting actors in the region, increasing citizens participation in activates in microregion. </a:t>
            </a:r>
            <a:endParaRPr lang="es-ES" sz="2200" dirty="0">
              <a:solidFill>
                <a:schemeClr val="bg1">
                  <a:lumMod val="50000"/>
                </a:schemeClr>
              </a:solidFill>
              <a:latin typeface="Google Sans"/>
            </a:endParaRPr>
          </a:p>
          <a:p>
            <a:pPr marL="457200" indent="-457200">
              <a:buFont typeface="Arial" panose="020B0604020202020204" pitchFamily="34" charset="0"/>
              <a:buChar char="•"/>
            </a:pPr>
            <a:endParaRPr lang="es-ES" sz="1800" dirty="0"/>
          </a:p>
          <a:p>
            <a:endParaRPr lang="es-ES" dirty="0"/>
          </a:p>
          <a:p>
            <a:endParaRPr lang="es-ES" dirty="0"/>
          </a:p>
          <a:p>
            <a:pPr marL="457200" indent="-457200">
              <a:buFont typeface="Arial" panose="020B0604020202020204" pitchFamily="34" charset="0"/>
              <a:buChar char="•"/>
            </a:pPr>
            <a:endParaRPr lang="es-ES" dirty="0"/>
          </a:p>
        </p:txBody>
      </p:sp>
      <p:pic>
        <p:nvPicPr>
          <p:cNvPr id="7" name="Picture 6" descr="Background pattern&#10;&#10;Description automatically generated with low confidence">
            <a:extLst>
              <a:ext uri="{FF2B5EF4-FFF2-40B4-BE49-F238E27FC236}">
                <a16:creationId xmlns:a16="http://schemas.microsoft.com/office/drawing/2014/main" id="{5787A86F-1433-4FE2-AEAA-312EA21BDD48}"/>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704089" y="5661247"/>
            <a:ext cx="2675421" cy="1087559"/>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Slika 4" descr="eu_flag_europe_for_citizens_co_funded_en_rgb_right_.jpg"/>
          <p:cNvPicPr>
            <a:picLocks noChangeAspect="1"/>
          </p:cNvPicPr>
          <p:nvPr/>
        </p:nvPicPr>
        <p:blipFill>
          <a:blip r:embed="rId3" cstate="print"/>
          <a:stretch>
            <a:fillRect/>
          </a:stretch>
        </p:blipFill>
        <p:spPr>
          <a:xfrm>
            <a:off x="5724128" y="5911711"/>
            <a:ext cx="3302041" cy="789618"/>
          </a:xfrm>
          <a:prstGeom prst="rect">
            <a:avLst/>
          </a:prstGeom>
        </p:spPr>
      </p:pic>
      <p:pic>
        <p:nvPicPr>
          <p:cNvPr id="6" name="Slika 5" descr="InCoop (4).png"/>
          <p:cNvPicPr>
            <a:picLocks noChangeAspect="1"/>
          </p:cNvPicPr>
          <p:nvPr/>
        </p:nvPicPr>
        <p:blipFill>
          <a:blip r:embed="rId4" cstate="print"/>
          <a:stretch>
            <a:fillRect/>
          </a:stretch>
        </p:blipFill>
        <p:spPr>
          <a:xfrm>
            <a:off x="395536" y="5661248"/>
            <a:ext cx="1008112" cy="1008112"/>
          </a:xfrm>
          <a:prstGeom prst="rect">
            <a:avLst/>
          </a:prstGeom>
        </p:spPr>
      </p:pic>
      <p:sp>
        <p:nvSpPr>
          <p:cNvPr id="2" name="Título 1">
            <a:extLst>
              <a:ext uri="{FF2B5EF4-FFF2-40B4-BE49-F238E27FC236}">
                <a16:creationId xmlns:a16="http://schemas.microsoft.com/office/drawing/2014/main" id="{25A9B44A-F8DF-F141-A358-91457E0608DF}"/>
              </a:ext>
            </a:extLst>
          </p:cNvPr>
          <p:cNvSpPr>
            <a:spLocks noGrp="1"/>
          </p:cNvSpPr>
          <p:nvPr>
            <p:ph type="ctrTitle"/>
          </p:nvPr>
        </p:nvSpPr>
        <p:spPr>
          <a:xfrm>
            <a:off x="-1080978" y="260648"/>
            <a:ext cx="7772400" cy="2475706"/>
          </a:xfrm>
        </p:spPr>
        <p:txBody>
          <a:bodyPr/>
          <a:lstStyle/>
          <a:p>
            <a:r>
              <a:rPr lang="es-ES" dirty="0"/>
              <a:t>11+ </a:t>
            </a:r>
            <a:r>
              <a:rPr lang="es-ES" dirty="0" err="1"/>
              <a:t>Activities</a:t>
            </a:r>
            <a:r>
              <a:rPr lang="es-ES" dirty="0"/>
              <a:t> </a:t>
            </a:r>
          </a:p>
        </p:txBody>
      </p:sp>
      <p:sp>
        <p:nvSpPr>
          <p:cNvPr id="3" name="Subtítulo 2">
            <a:extLst>
              <a:ext uri="{FF2B5EF4-FFF2-40B4-BE49-F238E27FC236}">
                <a16:creationId xmlns:a16="http://schemas.microsoft.com/office/drawing/2014/main" id="{11F433C9-57DA-6A4C-B7B9-15C1E13D0F53}"/>
              </a:ext>
            </a:extLst>
          </p:cNvPr>
          <p:cNvSpPr>
            <a:spLocks noGrp="1"/>
          </p:cNvSpPr>
          <p:nvPr>
            <p:ph type="subTitle" idx="1"/>
          </p:nvPr>
        </p:nvSpPr>
        <p:spPr>
          <a:xfrm>
            <a:off x="174348" y="1844824"/>
            <a:ext cx="5909820" cy="3816424"/>
          </a:xfrm>
        </p:spPr>
        <p:txBody>
          <a:bodyPr>
            <a:normAutofit/>
          </a:bodyPr>
          <a:lstStyle/>
          <a:p>
            <a:pPr marL="457200" indent="-457200" algn="l">
              <a:buFont typeface="Arial" panose="020B0604020202020204" pitchFamily="34" charset="0"/>
              <a:buChar char="•"/>
            </a:pPr>
            <a:endParaRPr lang="en-GB" sz="1800" dirty="0"/>
          </a:p>
          <a:p>
            <a:pPr marL="457200" indent="-457200" algn="l">
              <a:buFont typeface="Arial" panose="020B0604020202020204" pitchFamily="34" charset="0"/>
              <a:buChar char="•"/>
            </a:pPr>
            <a:endParaRPr lang="en-GB" sz="2000" dirty="0">
              <a:solidFill>
                <a:schemeClr val="bg1">
                  <a:lumMod val="50000"/>
                </a:schemeClr>
              </a:solidFill>
              <a:latin typeface="Google Sans"/>
            </a:endParaRPr>
          </a:p>
          <a:p>
            <a:pPr marL="285750" indent="-285750" algn="l">
              <a:buFont typeface="Arial" panose="020B0604020202020204" pitchFamily="34" charset="0"/>
              <a:buChar char="•"/>
            </a:pPr>
            <a:r>
              <a:rPr lang="en-CA" sz="2000" dirty="0">
                <a:solidFill>
                  <a:schemeClr val="bg1">
                    <a:lumMod val="50000"/>
                  </a:schemeClr>
                </a:solidFill>
                <a:latin typeface="Google Sans"/>
              </a:rPr>
              <a:t>O</a:t>
            </a:r>
            <a:r>
              <a:rPr lang="en-CA" sz="2000" b="0" i="0" dirty="0">
                <a:solidFill>
                  <a:schemeClr val="bg1">
                    <a:lumMod val="50000"/>
                  </a:schemeClr>
                </a:solidFill>
                <a:effectLst/>
                <a:latin typeface="Google Sans"/>
              </a:rPr>
              <a:t>rganization of cultural, sporting and social events</a:t>
            </a:r>
          </a:p>
          <a:p>
            <a:pPr marL="285750" indent="-285750" algn="l">
              <a:buFont typeface="Arial" panose="020B0604020202020204" pitchFamily="34" charset="0"/>
              <a:buChar char="•"/>
            </a:pPr>
            <a:r>
              <a:rPr lang="en-CA" sz="2000" dirty="0">
                <a:solidFill>
                  <a:schemeClr val="bg1">
                    <a:lumMod val="50000"/>
                  </a:schemeClr>
                </a:solidFill>
                <a:latin typeface="Google Sans"/>
              </a:rPr>
              <a:t>O</a:t>
            </a:r>
            <a:r>
              <a:rPr lang="en-CA" sz="2000" b="0" i="0" dirty="0">
                <a:solidFill>
                  <a:schemeClr val="bg1">
                    <a:lumMod val="50000"/>
                  </a:schemeClr>
                </a:solidFill>
                <a:effectLst/>
                <a:latin typeface="Google Sans"/>
              </a:rPr>
              <a:t>rganization of excursions and business trips </a:t>
            </a:r>
          </a:p>
          <a:p>
            <a:pPr marL="285750" indent="-285750" algn="l">
              <a:buFont typeface="Arial" panose="020B0604020202020204" pitchFamily="34" charset="0"/>
              <a:buChar char="•"/>
            </a:pPr>
            <a:r>
              <a:rPr lang="en-CA" sz="2000" b="0" i="0" dirty="0">
                <a:solidFill>
                  <a:schemeClr val="bg1">
                    <a:lumMod val="50000"/>
                  </a:schemeClr>
                </a:solidFill>
                <a:effectLst/>
                <a:latin typeface="Google Sans"/>
              </a:rPr>
              <a:t>Organization of workshops and presentations </a:t>
            </a:r>
          </a:p>
          <a:p>
            <a:pPr marL="285750" indent="-285750" algn="l">
              <a:buFont typeface="Arial" panose="020B0604020202020204" pitchFamily="34" charset="0"/>
              <a:buChar char="•"/>
            </a:pPr>
            <a:r>
              <a:rPr lang="en-CA" sz="2000" dirty="0">
                <a:solidFill>
                  <a:schemeClr val="bg1">
                    <a:lumMod val="50000"/>
                  </a:schemeClr>
                </a:solidFill>
                <a:latin typeface="Google Sans"/>
              </a:rPr>
              <a:t>P</a:t>
            </a:r>
            <a:r>
              <a:rPr lang="en-CA" sz="2000" b="0" i="0" dirty="0">
                <a:solidFill>
                  <a:schemeClr val="bg1">
                    <a:lumMod val="50000"/>
                  </a:schemeClr>
                </a:solidFill>
                <a:effectLst/>
                <a:latin typeface="Google Sans"/>
              </a:rPr>
              <a:t>articipation in domestic and international exhibitions and fairs </a:t>
            </a:r>
          </a:p>
          <a:p>
            <a:pPr marL="285750" indent="-285750" algn="l">
              <a:buFont typeface="Arial" panose="020B0604020202020204" pitchFamily="34" charset="0"/>
              <a:buChar char="•"/>
            </a:pPr>
            <a:r>
              <a:rPr lang="en-CA" sz="2000" b="0" i="0" dirty="0">
                <a:solidFill>
                  <a:schemeClr val="bg1">
                    <a:lumMod val="50000"/>
                  </a:schemeClr>
                </a:solidFill>
                <a:effectLst/>
                <a:latin typeface="Google Sans"/>
              </a:rPr>
              <a:t>Implementation of project activities in the micro-region</a:t>
            </a:r>
          </a:p>
          <a:p>
            <a:pPr marL="457200" indent="-457200" algn="l">
              <a:buFont typeface="Arial" panose="020B0604020202020204" pitchFamily="34" charset="0"/>
              <a:buChar char="•"/>
            </a:pPr>
            <a:endParaRPr lang="en-GB" sz="2000" dirty="0">
              <a:solidFill>
                <a:schemeClr val="bg1">
                  <a:lumMod val="50000"/>
                </a:schemeClr>
              </a:solidFill>
              <a:latin typeface="Google Sans"/>
            </a:endParaRPr>
          </a:p>
          <a:p>
            <a:pPr marL="457200" indent="-457200" algn="l">
              <a:buFont typeface="Arial" panose="020B0604020202020204" pitchFamily="34" charset="0"/>
              <a:buChar char="•"/>
            </a:pPr>
            <a:endParaRPr lang="en-GB" sz="1800" dirty="0"/>
          </a:p>
          <a:p>
            <a:pPr marL="457200" indent="-457200">
              <a:buFont typeface="Arial" panose="020B0604020202020204" pitchFamily="34" charset="0"/>
              <a:buChar char="•"/>
            </a:pPr>
            <a:endParaRPr lang="en-GB" sz="1800" dirty="0"/>
          </a:p>
        </p:txBody>
      </p:sp>
      <p:pic>
        <p:nvPicPr>
          <p:cNvPr id="7" name="Picture 6" descr="Background pattern&#10;&#10;Description automatically generated with low confidence">
            <a:extLst>
              <a:ext uri="{FF2B5EF4-FFF2-40B4-BE49-F238E27FC236}">
                <a16:creationId xmlns:a16="http://schemas.microsoft.com/office/drawing/2014/main" id="{B8655BD9-4B65-4E93-8B9B-2BFFCC5C75A3}"/>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547664" y="5735563"/>
            <a:ext cx="2675421" cy="1087559"/>
          </a:xfrm>
          <a:prstGeom prst="rect">
            <a:avLst/>
          </a:prstGeom>
        </p:spPr>
      </p:pic>
      <p:pic>
        <p:nvPicPr>
          <p:cNvPr id="8" name="Picture 7" descr="A group of people sitting in a room&#10;&#10;Description automatically generated with low confidence">
            <a:extLst>
              <a:ext uri="{FF2B5EF4-FFF2-40B4-BE49-F238E27FC236}">
                <a16:creationId xmlns:a16="http://schemas.microsoft.com/office/drawing/2014/main" id="{E32DBE9B-8C3A-45E9-BE63-00CB39564448}"/>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rot="21318081">
            <a:off x="6072658" y="2839763"/>
            <a:ext cx="2604980" cy="1953735"/>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27249217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Slika 4" descr="eu_flag_europe_for_citizens_co_funded_en_rgb_right_.jpg"/>
          <p:cNvPicPr>
            <a:picLocks noChangeAspect="1"/>
          </p:cNvPicPr>
          <p:nvPr/>
        </p:nvPicPr>
        <p:blipFill>
          <a:blip r:embed="rId3" cstate="print"/>
          <a:stretch>
            <a:fillRect/>
          </a:stretch>
        </p:blipFill>
        <p:spPr>
          <a:xfrm>
            <a:off x="5724128" y="5911711"/>
            <a:ext cx="3302041" cy="789618"/>
          </a:xfrm>
          <a:prstGeom prst="rect">
            <a:avLst/>
          </a:prstGeom>
        </p:spPr>
      </p:pic>
      <p:pic>
        <p:nvPicPr>
          <p:cNvPr id="6" name="Slika 5" descr="InCoop (4).png"/>
          <p:cNvPicPr>
            <a:picLocks noChangeAspect="1"/>
          </p:cNvPicPr>
          <p:nvPr/>
        </p:nvPicPr>
        <p:blipFill>
          <a:blip r:embed="rId4" cstate="print"/>
          <a:stretch>
            <a:fillRect/>
          </a:stretch>
        </p:blipFill>
        <p:spPr>
          <a:xfrm>
            <a:off x="395536" y="5661248"/>
            <a:ext cx="1008112" cy="1008112"/>
          </a:xfrm>
          <a:prstGeom prst="rect">
            <a:avLst/>
          </a:prstGeom>
        </p:spPr>
      </p:pic>
      <p:sp>
        <p:nvSpPr>
          <p:cNvPr id="2" name="Título 1">
            <a:extLst>
              <a:ext uri="{FF2B5EF4-FFF2-40B4-BE49-F238E27FC236}">
                <a16:creationId xmlns:a16="http://schemas.microsoft.com/office/drawing/2014/main" id="{25A9B44A-F8DF-F141-A358-91457E0608DF}"/>
              </a:ext>
            </a:extLst>
          </p:cNvPr>
          <p:cNvSpPr>
            <a:spLocks noGrp="1"/>
          </p:cNvSpPr>
          <p:nvPr>
            <p:ph type="ctrTitle"/>
          </p:nvPr>
        </p:nvSpPr>
        <p:spPr>
          <a:xfrm>
            <a:off x="-1079584" y="192997"/>
            <a:ext cx="7772400" cy="2475706"/>
          </a:xfrm>
        </p:spPr>
        <p:txBody>
          <a:bodyPr/>
          <a:lstStyle/>
          <a:p>
            <a:r>
              <a:rPr lang="es-ES" dirty="0"/>
              <a:t>11+ </a:t>
            </a:r>
            <a:r>
              <a:rPr lang="es-ES" dirty="0" err="1"/>
              <a:t>Activities</a:t>
            </a:r>
            <a:r>
              <a:rPr lang="es-ES" dirty="0"/>
              <a:t> II </a:t>
            </a:r>
          </a:p>
        </p:txBody>
      </p:sp>
      <p:sp>
        <p:nvSpPr>
          <p:cNvPr id="3" name="Subtítulo 2">
            <a:extLst>
              <a:ext uri="{FF2B5EF4-FFF2-40B4-BE49-F238E27FC236}">
                <a16:creationId xmlns:a16="http://schemas.microsoft.com/office/drawing/2014/main" id="{11F433C9-57DA-6A4C-B7B9-15C1E13D0F53}"/>
              </a:ext>
            </a:extLst>
          </p:cNvPr>
          <p:cNvSpPr>
            <a:spLocks noGrp="1"/>
          </p:cNvSpPr>
          <p:nvPr>
            <p:ph type="subTitle" idx="1"/>
          </p:nvPr>
        </p:nvSpPr>
        <p:spPr>
          <a:xfrm>
            <a:off x="322340" y="1988840"/>
            <a:ext cx="4968552" cy="3816424"/>
          </a:xfrm>
        </p:spPr>
        <p:txBody>
          <a:bodyPr>
            <a:normAutofit/>
          </a:bodyPr>
          <a:lstStyle/>
          <a:p>
            <a:pPr marL="457200" indent="-457200" algn="just">
              <a:buFont typeface="Arial" panose="020B0604020202020204" pitchFamily="34" charset="0"/>
              <a:buChar char="•"/>
            </a:pPr>
            <a:endParaRPr lang="en-GB" sz="1800" dirty="0"/>
          </a:p>
          <a:p>
            <a:pPr marL="457200" indent="-457200" algn="just">
              <a:buFont typeface="Arial" panose="020B0604020202020204" pitchFamily="34" charset="0"/>
              <a:buChar char="•"/>
            </a:pPr>
            <a:endParaRPr lang="en-GB" sz="2000" dirty="0">
              <a:solidFill>
                <a:schemeClr val="bg1">
                  <a:lumMod val="50000"/>
                </a:schemeClr>
              </a:solidFill>
              <a:latin typeface="Google Sans"/>
            </a:endParaRPr>
          </a:p>
          <a:p>
            <a:pPr marL="285750" indent="-285750" algn="just">
              <a:buFont typeface="Arial" panose="020B0604020202020204" pitchFamily="34" charset="0"/>
              <a:buChar char="•"/>
            </a:pPr>
            <a:r>
              <a:rPr lang="en-CA" sz="2000" dirty="0">
                <a:solidFill>
                  <a:schemeClr val="bg1">
                    <a:lumMod val="50000"/>
                  </a:schemeClr>
                </a:solidFill>
                <a:latin typeface="Google Sans"/>
              </a:rPr>
              <a:t>N</a:t>
            </a:r>
            <a:r>
              <a:rPr lang="en-CA" sz="2000" b="0" i="0" dirty="0">
                <a:solidFill>
                  <a:schemeClr val="bg1">
                    <a:lumMod val="50000"/>
                  </a:schemeClr>
                </a:solidFill>
                <a:effectLst/>
                <a:latin typeface="Google Sans"/>
              </a:rPr>
              <a:t>etworking with other micro-regions in Slovakia and abroad </a:t>
            </a:r>
          </a:p>
          <a:p>
            <a:pPr marL="285750" indent="-285750" algn="just">
              <a:buFont typeface="Arial" panose="020B0604020202020204" pitchFamily="34" charset="0"/>
              <a:buChar char="•"/>
            </a:pPr>
            <a:r>
              <a:rPr lang="en-CA" sz="2000" b="0" i="0" dirty="0">
                <a:solidFill>
                  <a:schemeClr val="bg1">
                    <a:lumMod val="50000"/>
                  </a:schemeClr>
                </a:solidFill>
                <a:effectLst/>
                <a:latin typeface="Google Sans"/>
              </a:rPr>
              <a:t>Participation in international projects </a:t>
            </a:r>
          </a:p>
          <a:p>
            <a:pPr marL="285750" indent="-285750" algn="just">
              <a:buFont typeface="Arial" panose="020B0604020202020204" pitchFamily="34" charset="0"/>
              <a:buChar char="•"/>
            </a:pPr>
            <a:r>
              <a:rPr lang="en-CA" sz="2000" dirty="0">
                <a:solidFill>
                  <a:schemeClr val="bg1">
                    <a:lumMod val="50000"/>
                  </a:schemeClr>
                </a:solidFill>
                <a:latin typeface="Google Sans"/>
              </a:rPr>
              <a:t>E</a:t>
            </a:r>
            <a:r>
              <a:rPr lang="en-CA" sz="2000" b="0" i="0" dirty="0">
                <a:solidFill>
                  <a:schemeClr val="bg1">
                    <a:lumMod val="50000"/>
                  </a:schemeClr>
                </a:solidFill>
                <a:effectLst/>
                <a:latin typeface="Google Sans"/>
              </a:rPr>
              <a:t>nsuring the exchange of experience at professional seminars and meetings </a:t>
            </a:r>
          </a:p>
          <a:p>
            <a:pPr marL="285750" indent="-285750" algn="just">
              <a:buFont typeface="Arial" panose="020B0604020202020204" pitchFamily="34" charset="0"/>
              <a:buChar char="•"/>
            </a:pPr>
            <a:r>
              <a:rPr lang="en-CA" sz="2000" dirty="0">
                <a:solidFill>
                  <a:schemeClr val="bg1">
                    <a:lumMod val="50000"/>
                  </a:schemeClr>
                </a:solidFill>
                <a:latin typeface="Google Sans"/>
              </a:rPr>
              <a:t>C</a:t>
            </a:r>
            <a:r>
              <a:rPr lang="en-CA" sz="2000" b="0" i="0" dirty="0">
                <a:solidFill>
                  <a:schemeClr val="bg1">
                    <a:lumMod val="50000"/>
                  </a:schemeClr>
                </a:solidFill>
                <a:effectLst/>
                <a:latin typeface="Google Sans"/>
              </a:rPr>
              <a:t>reation of joint strategic projects</a:t>
            </a:r>
            <a:endParaRPr lang="en-GB" sz="2000" dirty="0">
              <a:solidFill>
                <a:schemeClr val="bg1">
                  <a:lumMod val="50000"/>
                </a:schemeClr>
              </a:solidFill>
              <a:latin typeface="Google Sans"/>
            </a:endParaRPr>
          </a:p>
          <a:p>
            <a:pPr algn="just"/>
            <a:endParaRPr lang="en-GB" sz="1800" dirty="0"/>
          </a:p>
          <a:p>
            <a:pPr marL="457200" indent="-457200" algn="l">
              <a:buFont typeface="Arial" panose="020B0604020202020204" pitchFamily="34" charset="0"/>
              <a:buChar char="•"/>
            </a:pPr>
            <a:endParaRPr lang="en-GB" sz="1800" dirty="0"/>
          </a:p>
          <a:p>
            <a:pPr marL="457200" indent="-457200" algn="l">
              <a:buFont typeface="Arial" panose="020B0604020202020204" pitchFamily="34" charset="0"/>
              <a:buChar char="•"/>
            </a:pPr>
            <a:endParaRPr lang="en-GB" sz="1800" dirty="0"/>
          </a:p>
          <a:p>
            <a:pPr marL="457200" indent="-457200">
              <a:buFont typeface="Arial" panose="020B0604020202020204" pitchFamily="34" charset="0"/>
              <a:buChar char="•"/>
            </a:pPr>
            <a:endParaRPr lang="en-GB" sz="1800" dirty="0"/>
          </a:p>
        </p:txBody>
      </p:sp>
      <p:pic>
        <p:nvPicPr>
          <p:cNvPr id="7" name="Picture 6" descr="Background pattern&#10;&#10;Description automatically generated with low confidence">
            <a:extLst>
              <a:ext uri="{FF2B5EF4-FFF2-40B4-BE49-F238E27FC236}">
                <a16:creationId xmlns:a16="http://schemas.microsoft.com/office/drawing/2014/main" id="{5757FF34-E78F-47C1-82D8-76E9663810E2}"/>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704089" y="5661247"/>
            <a:ext cx="2675421" cy="1087559"/>
          </a:xfrm>
          <a:prstGeom prst="rect">
            <a:avLst/>
          </a:prstGeom>
        </p:spPr>
      </p:pic>
      <p:pic>
        <p:nvPicPr>
          <p:cNvPr id="8" name="Picture 7" descr="A group of people sitting at tables&#10;&#10;Description automatically generated with low confidence">
            <a:extLst>
              <a:ext uri="{FF2B5EF4-FFF2-40B4-BE49-F238E27FC236}">
                <a16:creationId xmlns:a16="http://schemas.microsoft.com/office/drawing/2014/main" id="{0B5354E1-D018-46DF-BBC8-7D8D25E65600}"/>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rot="884338">
            <a:off x="5937098" y="550177"/>
            <a:ext cx="2747797" cy="2060848"/>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10" name="Picture 9" descr="A group of people sitting around a table&#10;&#10;Description automatically generated with medium confidence">
            <a:extLst>
              <a:ext uri="{FF2B5EF4-FFF2-40B4-BE49-F238E27FC236}">
                <a16:creationId xmlns:a16="http://schemas.microsoft.com/office/drawing/2014/main" id="{3E3F0D6D-8D62-49E7-9E10-D61F21200A24}"/>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rot="21171471">
            <a:off x="6052299" y="3585774"/>
            <a:ext cx="2645697" cy="1984273"/>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16804214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Slika 4" descr="eu_flag_europe_for_citizens_co_funded_en_rgb_right_.jpg"/>
          <p:cNvPicPr>
            <a:picLocks noChangeAspect="1"/>
          </p:cNvPicPr>
          <p:nvPr/>
        </p:nvPicPr>
        <p:blipFill>
          <a:blip r:embed="rId2" cstate="print"/>
          <a:stretch>
            <a:fillRect/>
          </a:stretch>
        </p:blipFill>
        <p:spPr>
          <a:xfrm>
            <a:off x="5724128" y="5911711"/>
            <a:ext cx="3302041" cy="789618"/>
          </a:xfrm>
          <a:prstGeom prst="rect">
            <a:avLst/>
          </a:prstGeom>
        </p:spPr>
      </p:pic>
      <p:pic>
        <p:nvPicPr>
          <p:cNvPr id="6" name="Slika 5" descr="InCoop (4).png"/>
          <p:cNvPicPr>
            <a:picLocks noChangeAspect="1"/>
          </p:cNvPicPr>
          <p:nvPr/>
        </p:nvPicPr>
        <p:blipFill>
          <a:blip r:embed="rId3" cstate="print"/>
          <a:stretch>
            <a:fillRect/>
          </a:stretch>
        </p:blipFill>
        <p:spPr>
          <a:xfrm>
            <a:off x="395536" y="5661248"/>
            <a:ext cx="1008112" cy="1008112"/>
          </a:xfrm>
          <a:prstGeom prst="rect">
            <a:avLst/>
          </a:prstGeom>
        </p:spPr>
      </p:pic>
      <p:sp>
        <p:nvSpPr>
          <p:cNvPr id="2" name="Título 1">
            <a:extLst>
              <a:ext uri="{FF2B5EF4-FFF2-40B4-BE49-F238E27FC236}">
                <a16:creationId xmlns:a16="http://schemas.microsoft.com/office/drawing/2014/main" id="{25A9B44A-F8DF-F141-A358-91457E0608DF}"/>
              </a:ext>
            </a:extLst>
          </p:cNvPr>
          <p:cNvSpPr>
            <a:spLocks noGrp="1"/>
          </p:cNvSpPr>
          <p:nvPr>
            <p:ph type="ctrTitle"/>
          </p:nvPr>
        </p:nvSpPr>
        <p:spPr>
          <a:xfrm>
            <a:off x="685800" y="217868"/>
            <a:ext cx="7772400" cy="2475706"/>
          </a:xfrm>
        </p:spPr>
        <p:txBody>
          <a:bodyPr/>
          <a:lstStyle/>
          <a:p>
            <a:r>
              <a:rPr lang="es-ES" dirty="0" err="1"/>
              <a:t>Expectations</a:t>
            </a:r>
            <a:r>
              <a:rPr lang="es-ES" dirty="0"/>
              <a:t> </a:t>
            </a:r>
            <a:r>
              <a:rPr lang="es-ES" dirty="0" err="1"/>
              <a:t>from</a:t>
            </a:r>
            <a:r>
              <a:rPr lang="es-ES" dirty="0"/>
              <a:t> INCOOP</a:t>
            </a:r>
          </a:p>
        </p:txBody>
      </p:sp>
      <p:sp>
        <p:nvSpPr>
          <p:cNvPr id="3" name="Subtítulo 2">
            <a:extLst>
              <a:ext uri="{FF2B5EF4-FFF2-40B4-BE49-F238E27FC236}">
                <a16:creationId xmlns:a16="http://schemas.microsoft.com/office/drawing/2014/main" id="{11F433C9-57DA-6A4C-B7B9-15C1E13D0F53}"/>
              </a:ext>
            </a:extLst>
          </p:cNvPr>
          <p:cNvSpPr>
            <a:spLocks noGrp="1"/>
          </p:cNvSpPr>
          <p:nvPr>
            <p:ph type="subTitle" idx="1"/>
          </p:nvPr>
        </p:nvSpPr>
        <p:spPr>
          <a:xfrm>
            <a:off x="899592" y="1628800"/>
            <a:ext cx="7558608" cy="3672408"/>
          </a:xfrm>
        </p:spPr>
        <p:txBody>
          <a:bodyPr>
            <a:normAutofit/>
          </a:bodyPr>
          <a:lstStyle/>
          <a:p>
            <a:pPr marL="457200" indent="-457200">
              <a:buFont typeface="Arial" panose="020B0604020202020204" pitchFamily="34" charset="0"/>
              <a:buChar char="•"/>
            </a:pPr>
            <a:endParaRPr lang="es-ES" sz="2000" dirty="0">
              <a:latin typeface="Google Sans"/>
            </a:endParaRPr>
          </a:p>
          <a:p>
            <a:pPr marL="457200" indent="-457200">
              <a:buFont typeface="Arial" panose="020B0604020202020204" pitchFamily="34" charset="0"/>
              <a:buChar char="•"/>
            </a:pPr>
            <a:endParaRPr lang="es-ES" sz="2000" dirty="0">
              <a:latin typeface="Google Sans"/>
            </a:endParaRPr>
          </a:p>
          <a:p>
            <a:pPr marL="457200" indent="-457200" algn="l">
              <a:buFont typeface="Arial" panose="020B0604020202020204" pitchFamily="34" charset="0"/>
              <a:buChar char="•"/>
            </a:pPr>
            <a:endParaRPr lang="es-ES" sz="2000" dirty="0">
              <a:latin typeface="Google Sans"/>
            </a:endParaRPr>
          </a:p>
          <a:p>
            <a:pPr marL="285750" indent="-285750" algn="l">
              <a:buFont typeface="Arial" panose="020B0604020202020204" pitchFamily="34" charset="0"/>
              <a:buChar char="•"/>
            </a:pPr>
            <a:r>
              <a:rPr lang="en-GB" sz="2000" b="1" dirty="0">
                <a:latin typeface="Google Sans"/>
              </a:rPr>
              <a:t>Exchange of best practices</a:t>
            </a:r>
            <a:r>
              <a:rPr lang="en-GB" sz="2000" dirty="0">
                <a:latin typeface="Google Sans"/>
              </a:rPr>
              <a:t> with peers from other contexts with the aim to increase civic participation. </a:t>
            </a:r>
          </a:p>
          <a:p>
            <a:pPr marL="285750" indent="-285750" algn="l">
              <a:buFont typeface="Arial" panose="020B0604020202020204" pitchFamily="34" charset="0"/>
              <a:buChar char="•"/>
            </a:pPr>
            <a:r>
              <a:rPr lang="en-GB" sz="2000" b="1" dirty="0">
                <a:latin typeface="Google Sans"/>
              </a:rPr>
              <a:t>Create a NETWORK of organisations </a:t>
            </a:r>
            <a:r>
              <a:rPr lang="en-GB" sz="2000" dirty="0">
                <a:latin typeface="Google Sans"/>
              </a:rPr>
              <a:t>with similar interests for future collaboration opportunities on local/regional development. </a:t>
            </a:r>
          </a:p>
        </p:txBody>
      </p:sp>
      <p:pic>
        <p:nvPicPr>
          <p:cNvPr id="7" name="Picture 6" descr="Background pattern&#10;&#10;Description automatically generated with low confidence">
            <a:extLst>
              <a:ext uri="{FF2B5EF4-FFF2-40B4-BE49-F238E27FC236}">
                <a16:creationId xmlns:a16="http://schemas.microsoft.com/office/drawing/2014/main" id="{3E28DDA0-19B4-43CB-9E73-BE30B410331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704089" y="5661247"/>
            <a:ext cx="2675421" cy="1087559"/>
          </a:xfrm>
          <a:prstGeom prst="rect">
            <a:avLst/>
          </a:prstGeom>
        </p:spPr>
      </p:pic>
    </p:spTree>
    <p:extLst>
      <p:ext uri="{BB962C8B-B14F-4D97-AF65-F5344CB8AC3E}">
        <p14:creationId xmlns:p14="http://schemas.microsoft.com/office/powerpoint/2010/main" val="601775507"/>
      </p:ext>
    </p:extLst>
  </p:cSld>
  <p:clrMapOvr>
    <a:masterClrMapping/>
  </p:clrMapOvr>
</p:sld>
</file>

<file path=ppt/theme/theme1.xml><?xml version="1.0" encoding="utf-8"?>
<a:theme xmlns:a="http://schemas.openxmlformats.org/drawingml/2006/main" name="Office 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2A3EF45B5F15C4580440D36C511DD0D" ma:contentTypeVersion="8" ma:contentTypeDescription="Create a new document." ma:contentTypeScope="" ma:versionID="a877429e0ae7db74f249fe8b0e96af4d">
  <xsd:schema xmlns:xsd="http://www.w3.org/2001/XMLSchema" xmlns:xs="http://www.w3.org/2001/XMLSchema" xmlns:p="http://schemas.microsoft.com/office/2006/metadata/properties" xmlns:ns2="d2f621d5-6d30-47a6-953e-1becfcce80b8" xmlns:ns3="0d453d62-335c-4223-b45c-4710f6d945fb" targetNamespace="http://schemas.microsoft.com/office/2006/metadata/properties" ma:root="true" ma:fieldsID="4d83611363c179fd1a9880069d5c8fd9" ns2:_="" ns3:_="">
    <xsd:import namespace="d2f621d5-6d30-47a6-953e-1becfcce80b8"/>
    <xsd:import namespace="0d453d62-335c-4223-b45c-4710f6d945fb"/>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2f621d5-6d30-47a6-953e-1becfcce80b8"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0d453d62-335c-4223-b45c-4710f6d945fb"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661CACF7-E6EB-4706-9138-FAD5303740E1}"/>
</file>

<file path=customXml/itemProps2.xml><?xml version="1.0" encoding="utf-8"?>
<ds:datastoreItem xmlns:ds="http://schemas.openxmlformats.org/officeDocument/2006/customXml" ds:itemID="{F5F0EDEA-1464-4CD3-AB25-04C673A1BB3A}"/>
</file>

<file path=customXml/itemProps3.xml><?xml version="1.0" encoding="utf-8"?>
<ds:datastoreItem xmlns:ds="http://schemas.openxmlformats.org/officeDocument/2006/customXml" ds:itemID="{018C002C-0096-4FE6-904D-D6BCB5D35463}"/>
</file>

<file path=docProps/app.xml><?xml version="1.0" encoding="utf-8"?>
<Properties xmlns="http://schemas.openxmlformats.org/officeDocument/2006/extended-properties" xmlns:vt="http://schemas.openxmlformats.org/officeDocument/2006/docPropsVTypes">
  <TotalTime>1316</TotalTime>
  <Words>756</Words>
  <Application>Microsoft Office PowerPoint</Application>
  <PresentationFormat>Prezentácia na obrazovke (4:3)</PresentationFormat>
  <Paragraphs>41</Paragraphs>
  <Slides>5</Slides>
  <Notes>3</Notes>
  <HiddenSlides>0</HiddenSlides>
  <MMClips>0</MMClips>
  <ScaleCrop>false</ScaleCrop>
  <HeadingPairs>
    <vt:vector size="6" baseType="variant">
      <vt:variant>
        <vt:lpstr>Použité písma</vt:lpstr>
      </vt:variant>
      <vt:variant>
        <vt:i4>3</vt:i4>
      </vt:variant>
      <vt:variant>
        <vt:lpstr>Motív</vt:lpstr>
      </vt:variant>
      <vt:variant>
        <vt:i4>1</vt:i4>
      </vt:variant>
      <vt:variant>
        <vt:lpstr>Nadpisy snímok</vt:lpstr>
      </vt:variant>
      <vt:variant>
        <vt:i4>5</vt:i4>
      </vt:variant>
    </vt:vector>
  </HeadingPairs>
  <TitlesOfParts>
    <vt:vector size="9" baseType="lpstr">
      <vt:lpstr>Arial</vt:lpstr>
      <vt:lpstr>Calibri</vt:lpstr>
      <vt:lpstr>Google Sans</vt:lpstr>
      <vt:lpstr>Office tema</vt:lpstr>
      <vt:lpstr>Prezentácia programu PowerPoint</vt:lpstr>
      <vt:lpstr>Microregion 11+</vt:lpstr>
      <vt:lpstr>11+ Activities </vt:lpstr>
      <vt:lpstr>11+ Activities II </vt:lpstr>
      <vt:lpstr>Expectations from INCOOP</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Slajd 1</dc:title>
  <dc:creator>Petra</dc:creator>
  <cp:lastModifiedBy>riaditel@krr.sk</cp:lastModifiedBy>
  <cp:revision>37</cp:revision>
  <dcterms:created xsi:type="dcterms:W3CDTF">2020-12-04T07:27:01Z</dcterms:created>
  <dcterms:modified xsi:type="dcterms:W3CDTF">2021-02-11T19:21:24Z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0x01010072A3EF45B5F15C4580440D36C511DD0D</vt:lpwstr>
  </property>
</Properties>
</file>